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9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0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1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1" r:id="rId2"/>
    <p:sldMasterId id="2147483670" r:id="rId3"/>
    <p:sldMasterId id="2147483674" r:id="rId4"/>
    <p:sldMasterId id="2147483681" r:id="rId5"/>
    <p:sldMasterId id="2147483684" r:id="rId6"/>
    <p:sldMasterId id="2147483688" r:id="rId7"/>
    <p:sldMasterId id="2147483693" r:id="rId8"/>
    <p:sldMasterId id="2147483697" r:id="rId9"/>
    <p:sldMasterId id="2147483700" r:id="rId10"/>
    <p:sldMasterId id="2147483704" r:id="rId11"/>
    <p:sldMasterId id="2147483709" r:id="rId12"/>
  </p:sldMasterIdLst>
  <p:notesMasterIdLst>
    <p:notesMasterId r:id="rId32"/>
  </p:notesMasterIdLst>
  <p:handoutMasterIdLst>
    <p:handoutMasterId r:id="rId33"/>
  </p:handoutMasterIdLst>
  <p:sldIdLst>
    <p:sldId id="1293" r:id="rId13"/>
    <p:sldId id="550145524" r:id="rId14"/>
    <p:sldId id="550145549" r:id="rId15"/>
    <p:sldId id="2216" r:id="rId16"/>
    <p:sldId id="2224" r:id="rId17"/>
    <p:sldId id="550145625" r:id="rId18"/>
    <p:sldId id="550145574" r:id="rId19"/>
    <p:sldId id="550145627" r:id="rId20"/>
    <p:sldId id="550145628" r:id="rId21"/>
    <p:sldId id="550145629" r:id="rId22"/>
    <p:sldId id="550145638" r:id="rId23"/>
    <p:sldId id="550145665" r:id="rId24"/>
    <p:sldId id="550145737" r:id="rId25"/>
    <p:sldId id="550145738" r:id="rId26"/>
    <p:sldId id="550145743" r:id="rId27"/>
    <p:sldId id="2225" r:id="rId28"/>
    <p:sldId id="2199" r:id="rId29"/>
    <p:sldId id="550145558" r:id="rId30"/>
    <p:sldId id="550145534" r:id="rId31"/>
  </p:sldIdLst>
  <p:sldSz cx="11520488" cy="6480175"/>
  <p:notesSz cx="9296400" cy="7010400"/>
  <p:defaultTextStyle>
    <a:defPPr>
      <a:defRPr lang="en-US"/>
    </a:defPPr>
    <a:lvl1pPr marL="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7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5E789A5-534B-43BC-8B28-D6550009806A}">
          <p14:sldIdLst>
            <p14:sldId id="1293"/>
            <p14:sldId id="550145524"/>
            <p14:sldId id="550145549"/>
            <p14:sldId id="2216"/>
            <p14:sldId id="2224"/>
            <p14:sldId id="550145625"/>
            <p14:sldId id="550145574"/>
            <p14:sldId id="550145627"/>
            <p14:sldId id="550145628"/>
            <p14:sldId id="550145629"/>
            <p14:sldId id="550145638"/>
            <p14:sldId id="550145665"/>
            <p14:sldId id="550145737"/>
            <p14:sldId id="550145738"/>
            <p14:sldId id="550145743"/>
            <p14:sldId id="2225"/>
            <p14:sldId id="2199"/>
            <p14:sldId id="550145558"/>
            <p14:sldId id="550145534"/>
          </p14:sldIdLst>
        </p14:section>
        <p14:section name="Default Section" id="{C3183EA8-5BD9-104F-9D13-DBE95F8B8D1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36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Liang" initials="PL" lastIdx="1" clrIdx="0">
    <p:extLst>
      <p:ext uri="{19B8F6BF-5375-455C-9EA6-DF929625EA0E}">
        <p15:presenceInfo xmlns:p15="http://schemas.microsoft.com/office/powerpoint/2012/main" userId="S::pliang@andrew.cmu.edu::51139460-28ea-4b0b-9c47-717a4dac96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2D"/>
    <a:srgbClr val="4E6227"/>
    <a:srgbClr val="006200"/>
    <a:srgbClr val="B0B00E"/>
    <a:srgbClr val="FFFF03"/>
    <a:srgbClr val="D5D50B"/>
    <a:srgbClr val="E1E109"/>
    <a:srgbClr val="6F30A1"/>
    <a:srgbClr val="93A276"/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0" autoAdjust="0"/>
    <p:restoredTop sz="89184" autoAdjust="0"/>
  </p:normalViewPr>
  <p:slideViewPr>
    <p:cSldViewPr snapToGrid="0">
      <p:cViewPr varScale="1">
        <p:scale>
          <a:sx n="113" d="100"/>
          <a:sy n="113" d="100"/>
        </p:scale>
        <p:origin x="184" y="320"/>
      </p:cViewPr>
      <p:guideLst>
        <p:guide orient="horz" pos="2041"/>
        <p:guide pos="3628"/>
      </p:guideLst>
    </p:cSldViewPr>
  </p:slideViewPr>
  <p:outlineViewPr>
    <p:cViewPr>
      <p:scale>
        <a:sx n="33" d="100"/>
        <a:sy n="33" d="100"/>
      </p:scale>
      <p:origin x="0" y="66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61" d="100"/>
          <a:sy n="161" d="100"/>
        </p:scale>
        <p:origin x="286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28440" cy="351737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2"/>
            <a:ext cx="4028440" cy="351737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BF8E2FCA-465E-4664-8039-0B6A8C6FBB8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380565"/>
            <a:ext cx="4028440" cy="351736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8" y="6396266"/>
            <a:ext cx="4028440" cy="336036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D1B64B91-91FE-4450-8AEB-83E90A69F49F}" type="slidenum">
              <a:rPr lang="en-GB" b="1" smtClean="0"/>
              <a:t>‹#›</a:t>
            </a:fld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5627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28440" cy="351737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2"/>
            <a:ext cx="4028440" cy="351737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17AC59A1-F051-4448-8B2B-348EFD7BD79A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1736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DF2D0947-EBBF-4071-8F30-C1531BD4ED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011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F164D4-0C60-8A4C-9592-39065271123F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575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4D803-4E82-F882-071F-AE14271C4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E4B0C-D8D4-20EF-3B7A-DD6FCC69EC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7AA903-9F46-58E8-0E93-C8D0F61A5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E9040-5C27-396B-B07C-DC6E0373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0947-EBBF-4071-8F30-C1531BD4ED1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455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4419F-9CBF-36F1-3342-F82E28F95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08DD19-9410-3537-DF21-DC4227E9B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864589-5199-380A-F6AB-899C2D1F3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FDA5A-93F4-1466-B0F5-46B6E65E65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0947-EBBF-4071-8F30-C1531BD4ED1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884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FD34-58F2-E906-4EC7-1635CABC1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2AE942-6460-B638-FE32-0DCCEF5BC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92C1F-81DE-0803-9276-0CC5B5F7A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BC5CF-D2E8-6EAE-F8AD-2746F4BA2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0947-EBBF-4071-8F30-C1531BD4ED1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125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CF3C7-8B2A-3DBA-A758-A7075D0F4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DBDF5-EFC2-AEEA-DB00-082EF99C9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3954D9-71BB-2E18-2A35-1CC5FFF2F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25C81-7FE3-8726-52C1-4DA4B368E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0947-EBBF-4071-8F30-C1531BD4ED1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938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4BCB0-09EC-81D7-E031-1FD73633C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068564-E9DC-71D9-D692-4D809507D2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01F032-578A-3B7A-84A3-8C9ACF5AB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1EA56-CC3E-3BBD-B21B-716A3945A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0947-EBBF-4071-8F30-C1531BD4ED1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566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>
          <a:extLst>
            <a:ext uri="{FF2B5EF4-FFF2-40B4-BE49-F238E27FC236}">
              <a16:creationId xmlns:a16="http://schemas.microsoft.com/office/drawing/2014/main" id="{F44DA5AA-B728-7F04-FA16-ED2A4BD86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a76c455274_0_273:notes">
            <a:extLst>
              <a:ext uri="{FF2B5EF4-FFF2-40B4-BE49-F238E27FC236}">
                <a16:creationId xmlns:a16="http://schemas.microsoft.com/office/drawing/2014/main" id="{61F8F1D5-1F94-4B9B-5233-DA3ADC97B3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a76c455274_0_273:notes">
            <a:extLst>
              <a:ext uri="{FF2B5EF4-FFF2-40B4-BE49-F238E27FC236}">
                <a16:creationId xmlns:a16="http://schemas.microsoft.com/office/drawing/2014/main" id="{7548A63A-F3FC-7543-6969-21102F62B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9969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a76c455274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a76c455274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2394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a76c455274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a76c455274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3579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80C86-CD73-11BD-8A9C-8CA0F0B54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F80A1-00A6-2C4A-4B83-AE34285D43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B56F53-7809-A9BB-518C-5BB09013C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Monaco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4AB6E-6972-CF8A-77F8-883A68C94C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0947-EBBF-4071-8F30-C1531BD4ED1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897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2EA72E12-270A-64ED-9791-B7B05D64A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76c455274_0_953:notes">
            <a:extLst>
              <a:ext uri="{FF2B5EF4-FFF2-40B4-BE49-F238E27FC236}">
                <a16:creationId xmlns:a16="http://schemas.microsoft.com/office/drawing/2014/main" id="{553646C7-46F9-EC03-322F-F44EA68B55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a76c455274_0_953:notes">
            <a:extLst>
              <a:ext uri="{FF2B5EF4-FFF2-40B4-BE49-F238E27FC236}">
                <a16:creationId xmlns:a16="http://schemas.microsoft.com/office/drawing/2014/main" id="{4B76E2ED-4613-1BBA-9DA3-43828732B6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endParaRPr lang="en-US" sz="1134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75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76c455274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a76c455274_0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endParaRPr lang="en-US" sz="1134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93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38933B34-AD7A-1DBB-2B64-666C4A45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76c455274_0_953:notes">
            <a:extLst>
              <a:ext uri="{FF2B5EF4-FFF2-40B4-BE49-F238E27FC236}">
                <a16:creationId xmlns:a16="http://schemas.microsoft.com/office/drawing/2014/main" id="{8B060E8D-2CA2-CD85-7D3B-85C165835B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a76c455274_0_953:notes">
            <a:extLst>
              <a:ext uri="{FF2B5EF4-FFF2-40B4-BE49-F238E27FC236}">
                <a16:creationId xmlns:a16="http://schemas.microsoft.com/office/drawing/2014/main" id="{3A2D983A-C4CF-BE12-AE72-62C970ADC7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endParaRPr lang="en-US" sz="1134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716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76c455274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a76c455274_0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endParaRPr lang="en-US" sz="1134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7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76c455274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a76c455274_0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endParaRPr lang="en-US" sz="1134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87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A5AC2-DB0E-52F3-ED4A-DF911296E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F23888-D3BE-A074-3B07-B3314AA1B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8378C1-8E99-F1D9-DBF8-D79D09114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3674B-F751-9D77-74F4-4F0F7758D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0947-EBBF-4071-8F30-C1531BD4ED1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26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6D885-F14B-FF14-D3FC-7D3B1F597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25C811-A35C-48D6-7D1C-CDFE3116F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9914F1-E600-E63D-4DC9-7B670B516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82BA4-9ED5-5B23-9F01-F3AD010BF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0947-EBBF-4071-8F30-C1531BD4ED1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95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679B6-A05D-C752-5B4E-457FB63AB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6927FB-12A5-50DC-8CAA-756D46AE0D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412DE-39CA-BD73-0666-478953C97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48E54-8E38-B0FC-6BBB-C8546DA5E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0947-EBBF-4071-8F30-C1531BD4ED1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369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A9A88-C488-E164-0ED6-0F3871B5A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119BB8-8B69-A31F-441E-04DE2953B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589FCE-37EA-CBBC-9811-5212C4F2D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AE89C-C068-22D2-7FB1-8A27E1ADB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D0947-EBBF-4071-8F30-C1531BD4ED1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64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1"/>
            <a:ext cx="11520488" cy="6480175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-128"/>
              </a:defRPr>
            </a:lvl9pPr>
          </a:lstStyle>
          <a:p>
            <a:pPr>
              <a:defRPr/>
            </a:pPr>
            <a:endParaRPr lang="x-none" alt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891" y="1"/>
            <a:ext cx="99604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85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250223" y="5826312"/>
            <a:ext cx="708030" cy="460012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850" smtClean="0"/>
              <a:pPr algn="ctr"/>
              <a:t>‹#›</a:t>
            </a:fld>
            <a:endParaRPr lang="en-US" sz="85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071ADCC-DA21-C736-3B0F-B307738818AA}"/>
              </a:ext>
            </a:extLst>
          </p:cNvPr>
          <p:cNvSpPr txBox="1">
            <a:spLocks/>
          </p:cNvSpPr>
          <p:nvPr userDrawn="1"/>
        </p:nvSpPr>
        <p:spPr>
          <a:xfrm>
            <a:off x="5250223" y="6142417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/>
              <a:pPr algn="ctr"/>
              <a:t>‹#›</a:t>
            </a:fld>
            <a:endParaRPr lang="en-US" sz="1134" dirty="0"/>
          </a:p>
        </p:txBody>
      </p:sp>
    </p:spTree>
    <p:extLst>
      <p:ext uri="{BB962C8B-B14F-4D97-AF65-F5344CB8AC3E}">
        <p14:creationId xmlns:p14="http://schemas.microsoft.com/office/powerpoint/2010/main" val="109133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C3A-AADD-42EB-94FC-5B8F4BE86A14}" type="datetimeFigureOut">
              <a:rPr lang="en-US" smtClean="0"/>
              <a:t>5/7/25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ACEB-DCCA-415A-BC4E-893356C3D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39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431964"/>
            <a:ext cx="11520488" cy="1757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68">
              <a:solidFill>
                <a:prstClr val="white"/>
              </a:solidFill>
            </a:endParaRPr>
          </a:p>
        </p:txBody>
      </p:sp>
      <p:sp>
        <p:nvSpPr>
          <p:cNvPr id="7" name="Title Placeholder 4">
            <a:extLst>
              <a:ext uri="{FF2B5EF4-FFF2-40B4-BE49-F238E27FC236}">
                <a16:creationId xmlns:a16="http://schemas.microsoft.com/office/drawing/2014/main" id="{0E04074B-865D-7EC7-03D5-A5E05D1D5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138" y="4436094"/>
            <a:ext cx="8058761" cy="8205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6803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626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250223" y="5826316"/>
            <a:ext cx="708030" cy="460012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850" smtClean="0"/>
              <a:pPr algn="ctr"/>
              <a:t>‹#›</a:t>
            </a:fld>
            <a:endParaRPr lang="en-US" sz="85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071ADCC-DA21-C736-3B0F-B307738818AA}"/>
              </a:ext>
            </a:extLst>
          </p:cNvPr>
          <p:cNvSpPr txBox="1">
            <a:spLocks/>
          </p:cNvSpPr>
          <p:nvPr userDrawn="1"/>
        </p:nvSpPr>
        <p:spPr>
          <a:xfrm>
            <a:off x="5250223" y="6142421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/>
              <a:pPr algn="ctr"/>
              <a:t>‹#›</a:t>
            </a:fld>
            <a:endParaRPr lang="en-US" sz="1134" dirty="0"/>
          </a:p>
        </p:txBody>
      </p:sp>
    </p:spTree>
    <p:extLst>
      <p:ext uri="{BB962C8B-B14F-4D97-AF65-F5344CB8AC3E}">
        <p14:creationId xmlns:p14="http://schemas.microsoft.com/office/powerpoint/2010/main" val="3120492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6025" y="387237"/>
            <a:ext cx="10368439" cy="820523"/>
          </a:xfrm>
        </p:spPr>
        <p:txBody>
          <a:bodyPr>
            <a:normAutofit/>
          </a:bodyPr>
          <a:lstStyle>
            <a:lvl1pPr>
              <a:defRPr sz="245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Line 10"/>
          <p:cNvSpPr>
            <a:spLocks noChangeShapeType="1"/>
          </p:cNvSpPr>
          <p:nvPr userDrawn="1"/>
        </p:nvSpPr>
        <p:spPr bwMode="auto">
          <a:xfrm>
            <a:off x="708030" y="1080029"/>
            <a:ext cx="9792415" cy="0"/>
          </a:xfrm>
          <a:prstGeom prst="line">
            <a:avLst/>
          </a:prstGeom>
          <a:noFill/>
          <a:ln w="12700">
            <a:solidFill>
              <a:srgbClr val="40404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024">
              <a:solidFill>
                <a:srgbClr val="3F3F3F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B9A542E-C9E0-495A-B24D-60DADA7D7180}"/>
              </a:ext>
            </a:extLst>
          </p:cNvPr>
          <p:cNvSpPr txBox="1">
            <a:spLocks/>
          </p:cNvSpPr>
          <p:nvPr userDrawn="1"/>
        </p:nvSpPr>
        <p:spPr>
          <a:xfrm>
            <a:off x="5250223" y="6103453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/>
              <a:pPr algn="ctr"/>
              <a:t>‹#›</a:t>
            </a:fld>
            <a:endParaRPr lang="en-US" sz="1134" dirty="0"/>
          </a:p>
        </p:txBody>
      </p:sp>
    </p:spTree>
    <p:extLst>
      <p:ext uri="{BB962C8B-B14F-4D97-AF65-F5344CB8AC3E}">
        <p14:creationId xmlns:p14="http://schemas.microsoft.com/office/powerpoint/2010/main" val="4214809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 userDrawn="1"/>
        </p:nvSpPr>
        <p:spPr>
          <a:xfrm>
            <a:off x="5250223" y="6103453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/>
              <a:pPr algn="ctr"/>
              <a:t>‹#›</a:t>
            </a:fld>
            <a:endParaRPr lang="en-US" sz="1134" dirty="0"/>
          </a:p>
        </p:txBody>
      </p:sp>
    </p:spTree>
    <p:extLst>
      <p:ext uri="{BB962C8B-B14F-4D97-AF65-F5344CB8AC3E}">
        <p14:creationId xmlns:p14="http://schemas.microsoft.com/office/powerpoint/2010/main" val="159752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5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70024" y="1121115"/>
            <a:ext cx="10380440" cy="44164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0007">
              <a:lnSpc>
                <a:spcPct val="100000"/>
              </a:lnSpc>
              <a:spcBef>
                <a:spcPts val="0"/>
              </a:spcBef>
              <a:buSzTx/>
              <a:buNone/>
              <a:defRPr sz="2598"/>
            </a:lvl1pPr>
          </a:lstStyle>
          <a:p>
            <a:r>
              <a:t>Slide Subtitle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73157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570022" y="2142058"/>
            <a:ext cx="10380442" cy="2196059"/>
          </a:xfrm>
          <a:prstGeom prst="rect">
            <a:avLst/>
          </a:prstGeom>
        </p:spPr>
        <p:txBody>
          <a:bodyPr anchor="ctr"/>
          <a:lstStyle>
            <a:lvl1pPr>
              <a:defRPr sz="5480" spc="-11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grpSp>
        <p:nvGrpSpPr>
          <p:cNvPr id="93" name="Group"/>
          <p:cNvGrpSpPr/>
          <p:nvPr/>
        </p:nvGrpSpPr>
        <p:grpSpPr>
          <a:xfrm>
            <a:off x="-2728" y="6006204"/>
            <a:ext cx="4974417" cy="469388"/>
            <a:chOff x="0" y="0"/>
            <a:chExt cx="10528734" cy="993510"/>
          </a:xfrm>
        </p:grpSpPr>
        <p:pic>
          <p:nvPicPr>
            <p:cNvPr id="90" name="LTI-logo_Horizontal_Full-Color_RGB.pdf" descr="LTI-logo_Horizontal_Full-Color_RGB.pdf"/>
            <p:cNvPicPr>
              <a:picLocks noChangeAspect="1"/>
            </p:cNvPicPr>
            <p:nvPr/>
          </p:nvPicPr>
          <p:blipFill>
            <a:blip r:embed="rId2"/>
            <a:srcRect r="81497"/>
            <a:stretch>
              <a:fillRect/>
            </a:stretch>
          </p:blipFill>
          <p:spPr>
            <a:xfrm>
              <a:off x="0" y="0"/>
              <a:ext cx="1067483" cy="993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" name="LTI-logo_Horizontal_Full-Color_RGB.pdf" descr="LTI-logo_Horizontal_Full-Color_RGB.pdf"/>
            <p:cNvPicPr>
              <a:picLocks noChangeAspect="1"/>
            </p:cNvPicPr>
            <p:nvPr/>
          </p:nvPicPr>
          <p:blipFill>
            <a:blip r:embed="rId2"/>
            <a:srcRect l="21819" r="18281" b="52334"/>
            <a:stretch>
              <a:fillRect/>
            </a:stretch>
          </p:blipFill>
          <p:spPr>
            <a:xfrm>
              <a:off x="1037718" y="196389"/>
              <a:ext cx="4384038" cy="6007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" name="LTI-logo_Horizontal_Full-Color_RGB.pdf" descr="LTI-logo_Horizontal_Full-Color_RGB.pdf"/>
            <p:cNvPicPr>
              <a:picLocks noChangeAspect="1"/>
            </p:cNvPicPr>
            <p:nvPr/>
          </p:nvPicPr>
          <p:blipFill>
            <a:blip r:embed="rId2"/>
            <a:srcRect l="22734" t="50154" b="6219"/>
            <a:stretch>
              <a:fillRect/>
            </a:stretch>
          </p:blipFill>
          <p:spPr>
            <a:xfrm>
              <a:off x="5448489" y="303117"/>
              <a:ext cx="5080246" cy="493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670241" y="6182167"/>
            <a:ext cx="174105" cy="1769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47087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25" y="1368037"/>
            <a:ext cx="10368439" cy="4193756"/>
          </a:xfrm>
          <a:prstGeom prst="rect">
            <a:avLst/>
          </a:prstGeom>
        </p:spPr>
        <p:txBody>
          <a:bodyPr/>
          <a:lstStyle>
            <a:lvl1pPr marL="325507" indent="-325507">
              <a:defRPr sz="2646"/>
            </a:lvl1pPr>
            <a:lvl2pPr>
              <a:defRPr sz="2268"/>
            </a:lvl2pPr>
            <a:lvl3pPr>
              <a:defRPr sz="1890"/>
            </a:lvl3pPr>
            <a:lvl4pPr>
              <a:defRPr sz="1701"/>
            </a:lvl4pPr>
            <a:lvl5pPr>
              <a:defRPr sz="151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8467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3043-A08B-4919-B033-2747BCDED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FED5F-FE78-45C5-AB98-75E8B5F9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9292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A596A-85EC-41F7-B218-1A8531C3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292929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8F863-0DE6-4D6F-8F13-068111DB3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06323-EACA-4DF1-8F0F-F476B632A6F3}" type="slidenum">
              <a:rPr lang="en-US" altLang="en-US" smtClean="0">
                <a:solidFill>
                  <a:srgbClr val="29292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3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215748" y="28800"/>
            <a:ext cx="1080000" cy="162000"/>
          </a:xfrm>
          <a:prstGeom prst="rect">
            <a:avLst/>
          </a:prstGeom>
        </p:spPr>
        <p:txBody>
          <a:bodyPr/>
          <a:lstStyle/>
          <a:p>
            <a:fld id="{E9FD2F2E-2D34-446F-9C3A-5329E7A0BF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411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576025" y="1530045"/>
            <a:ext cx="10368439" cy="3735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>
                  <a:lumMod val="50000"/>
                </a:schemeClr>
              </a:buClr>
              <a:defRPr sz="2771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1pPr>
            <a:lvl2pPr marL="935948" indent="-359980">
              <a:buClr>
                <a:schemeClr val="bg1">
                  <a:lumMod val="50000"/>
                </a:schemeClr>
              </a:buClr>
              <a:defRPr sz="2393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2pPr>
            <a:lvl3pPr>
              <a:buClr>
                <a:schemeClr val="bg1">
                  <a:lumMod val="50000"/>
                </a:schemeClr>
              </a:buClr>
              <a:defRPr sz="2142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3pPr>
            <a:lvl4pPr>
              <a:buClr>
                <a:schemeClr val="bg1">
                  <a:lumMod val="50000"/>
                </a:schemeClr>
              </a:buClr>
              <a:defRPr sz="189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4pPr>
            <a:lvl5pPr>
              <a:buClr>
                <a:schemeClr val="bg1">
                  <a:lumMod val="50000"/>
                </a:schemeClr>
              </a:buClr>
              <a:defRPr sz="1890" b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5pPr>
            <a:lvl6pPr marL="3167823" indent="-287983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890" b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6pPr>
            <a:lvl7pPr marL="3743792" indent="-287983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890" b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7pPr>
            <a:lvl8pPr marL="4319760" indent="-287983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890" b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8pPr>
            <a:lvl9pPr marL="4607743" indent="0">
              <a:buNone/>
              <a:defRPr baseline="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708030" y="1080029"/>
            <a:ext cx="9792415" cy="0"/>
          </a:xfrm>
          <a:prstGeom prst="line">
            <a:avLst/>
          </a:prstGeom>
          <a:noFill/>
          <a:ln w="12700">
            <a:solidFill>
              <a:srgbClr val="40404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024">
              <a:solidFill>
                <a:srgbClr val="3F3F3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5250222" y="5826310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/>
              <a:pPr algn="ctr"/>
              <a:t>‹#›</a:t>
            </a:fld>
            <a:endParaRPr lang="en-US" sz="1134" dirty="0"/>
          </a:p>
        </p:txBody>
      </p:sp>
    </p:spTree>
    <p:extLst>
      <p:ext uri="{BB962C8B-B14F-4D97-AF65-F5344CB8AC3E}">
        <p14:creationId xmlns:p14="http://schemas.microsoft.com/office/powerpoint/2010/main" val="1436482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 userDrawn="1"/>
        </p:nvSpPr>
        <p:spPr>
          <a:xfrm>
            <a:off x="5250222" y="5826310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>
                <a:solidFill>
                  <a:srgbClr val="FFFFFF"/>
                </a:solidFill>
              </a:rPr>
              <a:pPr algn="ctr"/>
              <a:t>‹#›</a:t>
            </a:fld>
            <a:endParaRPr lang="en-US" sz="113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69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250223" y="5826316"/>
            <a:ext cx="708030" cy="460012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850" smtClean="0"/>
              <a:pPr algn="ctr"/>
              <a:t>‹#›</a:t>
            </a:fld>
            <a:endParaRPr lang="en-US" sz="85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071ADCC-DA21-C736-3B0F-B307738818AA}"/>
              </a:ext>
            </a:extLst>
          </p:cNvPr>
          <p:cNvSpPr txBox="1">
            <a:spLocks/>
          </p:cNvSpPr>
          <p:nvPr userDrawn="1"/>
        </p:nvSpPr>
        <p:spPr>
          <a:xfrm>
            <a:off x="5250223" y="6142421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/>
              <a:pPr algn="ctr"/>
              <a:t>‹#›</a:t>
            </a:fld>
            <a:endParaRPr lang="en-US" sz="1134" dirty="0"/>
          </a:p>
        </p:txBody>
      </p:sp>
    </p:spTree>
    <p:extLst>
      <p:ext uri="{BB962C8B-B14F-4D97-AF65-F5344CB8AC3E}">
        <p14:creationId xmlns:p14="http://schemas.microsoft.com/office/powerpoint/2010/main" val="3677072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250223" y="5826316"/>
            <a:ext cx="708030" cy="460012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850" smtClean="0"/>
              <a:pPr algn="ctr"/>
              <a:t>‹#›</a:t>
            </a:fld>
            <a:endParaRPr lang="en-US" sz="85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071ADCC-DA21-C736-3B0F-B307738818AA}"/>
              </a:ext>
            </a:extLst>
          </p:cNvPr>
          <p:cNvSpPr txBox="1">
            <a:spLocks/>
          </p:cNvSpPr>
          <p:nvPr userDrawn="1"/>
        </p:nvSpPr>
        <p:spPr>
          <a:xfrm>
            <a:off x="5250223" y="6142421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/>
              <a:pPr algn="ctr"/>
              <a:t>‹#›</a:t>
            </a:fld>
            <a:endParaRPr lang="en-US" sz="1134" dirty="0"/>
          </a:p>
        </p:txBody>
      </p:sp>
    </p:spTree>
    <p:extLst>
      <p:ext uri="{BB962C8B-B14F-4D97-AF65-F5344CB8AC3E}">
        <p14:creationId xmlns:p14="http://schemas.microsoft.com/office/powerpoint/2010/main" val="3204606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250223" y="5826316"/>
            <a:ext cx="708030" cy="460012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850" smtClean="0"/>
              <a:pPr algn="ctr"/>
              <a:t>‹#›</a:t>
            </a:fld>
            <a:endParaRPr lang="en-US" sz="85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071ADCC-DA21-C736-3B0F-B307738818AA}"/>
              </a:ext>
            </a:extLst>
          </p:cNvPr>
          <p:cNvSpPr txBox="1">
            <a:spLocks/>
          </p:cNvSpPr>
          <p:nvPr userDrawn="1"/>
        </p:nvSpPr>
        <p:spPr>
          <a:xfrm>
            <a:off x="5250223" y="6142421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/>
              <a:pPr algn="ctr"/>
              <a:t>‹#›</a:t>
            </a:fld>
            <a:endParaRPr lang="en-US" sz="1134" dirty="0"/>
          </a:p>
        </p:txBody>
      </p:sp>
    </p:spTree>
    <p:extLst>
      <p:ext uri="{BB962C8B-B14F-4D97-AF65-F5344CB8AC3E}">
        <p14:creationId xmlns:p14="http://schemas.microsoft.com/office/powerpoint/2010/main" val="2599791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 userDrawn="1"/>
        </p:nvSpPr>
        <p:spPr>
          <a:xfrm>
            <a:off x="5250223" y="5826312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>
                <a:solidFill>
                  <a:srgbClr val="FFFFFF"/>
                </a:solidFill>
              </a:rPr>
              <a:pPr algn="ctr"/>
              <a:t>‹#›</a:t>
            </a:fld>
            <a:endParaRPr lang="en-US" sz="1134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42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 userDrawn="1"/>
        </p:nvSpPr>
        <p:spPr>
          <a:xfrm>
            <a:off x="5250223" y="5826312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>
                <a:solidFill>
                  <a:srgbClr val="FFFFFF"/>
                </a:solidFill>
              </a:rPr>
              <a:pPr algn="ctr"/>
              <a:t>‹#›</a:t>
            </a:fld>
            <a:endParaRPr lang="en-US" sz="1134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5256241"/>
            <a:ext cx="11520488" cy="1757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5969"/>
            <a:endParaRPr lang="en-US" sz="226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88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576025" y="1530043"/>
            <a:ext cx="10368439" cy="3735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>
                  <a:lumMod val="50000"/>
                </a:schemeClr>
              </a:buClr>
              <a:defRPr sz="2079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1pPr>
            <a:lvl2pPr>
              <a:buClr>
                <a:schemeClr val="bg1">
                  <a:lumMod val="50000"/>
                </a:schemeClr>
              </a:buClr>
              <a:defRPr sz="1795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2pPr>
            <a:lvl3pPr>
              <a:buClr>
                <a:schemeClr val="bg1">
                  <a:lumMod val="50000"/>
                </a:schemeClr>
              </a:buClr>
              <a:defRPr sz="1606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3pPr>
            <a:lvl4pPr>
              <a:buClr>
                <a:schemeClr val="bg1">
                  <a:lumMod val="50000"/>
                </a:schemeClr>
              </a:buClr>
              <a:defRPr sz="1417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4pPr>
            <a:lvl5pPr>
              <a:buClr>
                <a:schemeClr val="bg1">
                  <a:lumMod val="50000"/>
                </a:schemeClr>
              </a:buClr>
              <a:defRPr sz="1417" b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5pPr>
            <a:lvl6pPr marL="2376046" indent="-216004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417" b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6pPr>
            <a:lvl7pPr marL="2808054" indent="-216004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417" b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7pPr>
            <a:lvl8pPr marL="3240062" indent="-216004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417" b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defRPr>
            </a:lvl8pPr>
            <a:lvl9pPr marL="3456066" indent="0">
              <a:buNone/>
              <a:defRPr baseline="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25" y="385511"/>
            <a:ext cx="10368439" cy="820522"/>
          </a:xfrm>
          <a:effectLst/>
        </p:spPr>
        <p:txBody>
          <a:bodyPr>
            <a:normAutofit/>
          </a:bodyPr>
          <a:lstStyle>
            <a:lvl1pPr>
              <a:defRPr sz="2268" b="1">
                <a:solidFill>
                  <a:srgbClr val="000000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708030" y="1080029"/>
            <a:ext cx="9792415" cy="0"/>
          </a:xfrm>
          <a:prstGeom prst="line">
            <a:avLst/>
          </a:prstGeom>
          <a:noFill/>
          <a:ln w="12700">
            <a:solidFill>
              <a:srgbClr val="40404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70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20450" y="5772157"/>
            <a:ext cx="576024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39">
                <a:solidFill>
                  <a:srgbClr val="FFFFFF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fld id="{63F17A29-D527-48DF-B19E-BE7D682F38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90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48"/>
          <p:cNvCxnSpPr/>
          <p:nvPr/>
        </p:nvCxnSpPr>
        <p:spPr>
          <a:xfrm>
            <a:off x="708030" y="1080029"/>
            <a:ext cx="9792415" cy="0"/>
          </a:xfrm>
          <a:prstGeom prst="straightConnector1">
            <a:avLst/>
          </a:prstGeom>
          <a:noFill/>
          <a:ln w="12700" cap="flat" cmpd="sng">
            <a:solidFill>
              <a:srgbClr val="404040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4" name="Google Shape;24;p48"/>
          <p:cNvSpPr txBox="1">
            <a:spLocks noGrp="1"/>
          </p:cNvSpPr>
          <p:nvPr>
            <p:ph type="title"/>
          </p:nvPr>
        </p:nvSpPr>
        <p:spPr>
          <a:xfrm>
            <a:off x="576025" y="387235"/>
            <a:ext cx="10368439" cy="820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8"/>
          <p:cNvSpPr txBox="1"/>
          <p:nvPr/>
        </p:nvSpPr>
        <p:spPr>
          <a:xfrm>
            <a:off x="5329251" y="6237827"/>
            <a:ext cx="708030" cy="199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88" tIns="43195" rIns="86388" bIns="431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5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5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26;p48"/>
          <p:cNvSpPr txBox="1">
            <a:spLocks noGrp="1"/>
          </p:cNvSpPr>
          <p:nvPr>
            <p:ph type="body" idx="1"/>
          </p:nvPr>
        </p:nvSpPr>
        <p:spPr>
          <a:xfrm>
            <a:off x="576025" y="1424039"/>
            <a:ext cx="10368439" cy="416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24006" marR="0" lvl="0" indent="-293991" algn="l" rtl="0">
              <a:spcBef>
                <a:spcPts val="416"/>
              </a:spcBef>
              <a:spcAft>
                <a:spcPts val="0"/>
              </a:spcAft>
              <a:buClr>
                <a:srgbClr val="7F7F7F"/>
              </a:buClr>
              <a:buSzPts val="2933"/>
              <a:buFont typeface="Noto Sans Symbols"/>
              <a:buChar char="▪"/>
              <a:defRPr sz="2079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48012" marR="0" lvl="1" indent="-275990" algn="l" rtl="0">
              <a:spcBef>
                <a:spcPts val="359"/>
              </a:spcBef>
              <a:spcAft>
                <a:spcPts val="0"/>
              </a:spcAft>
              <a:buClr>
                <a:srgbClr val="7F7F7F"/>
              </a:buClr>
              <a:buSzPts val="2533"/>
              <a:buFont typeface="Noto Sans Symbols"/>
              <a:buChar char="▪"/>
              <a:defRPr sz="179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72019" marR="0" lvl="2" indent="-264020" algn="l" rtl="0">
              <a:spcBef>
                <a:spcPts val="321"/>
              </a:spcBef>
              <a:spcAft>
                <a:spcPts val="0"/>
              </a:spcAft>
              <a:buClr>
                <a:srgbClr val="7F7F7F"/>
              </a:buClr>
              <a:buSzPts val="2267"/>
              <a:buFont typeface="Noto Sans Symbols"/>
              <a:buChar char="▪"/>
              <a:defRPr sz="1606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96025" marR="0" lvl="3" indent="-252005" algn="l" rtl="0">
              <a:spcBef>
                <a:spcPts val="28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Noto Sans Symbols"/>
              <a:buChar char="▪"/>
              <a:defRPr sz="141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20031" marR="0" lvl="4" indent="-252005" algn="l" rtl="0">
              <a:spcBef>
                <a:spcPts val="28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Noto Sans Symbols"/>
              <a:buChar char="▪"/>
              <a:defRPr sz="141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44037" marR="0" lvl="5" indent="-252005" algn="l" rtl="0">
              <a:spcBef>
                <a:spcPts val="28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Noto Sans Symbols"/>
              <a:buChar char="▪"/>
              <a:defRPr sz="141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68043" marR="0" lvl="6" indent="-252005" algn="l" rtl="0">
              <a:spcBef>
                <a:spcPts val="28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Noto Sans Symbols"/>
              <a:buChar char="▪"/>
              <a:defRPr sz="141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92050" marR="0" lvl="7" indent="-252005" algn="l" rtl="0">
              <a:spcBef>
                <a:spcPts val="28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Noto Sans Symbols"/>
              <a:buChar char="▪"/>
              <a:defRPr sz="1417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916056" marR="0" lvl="8" indent="-162003" algn="l" rtl="0">
              <a:spcBef>
                <a:spcPts val="378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189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967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250223" y="5826312"/>
            <a:ext cx="708030" cy="460012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850" smtClean="0"/>
              <a:pPr algn="ctr"/>
              <a:t>‹#›</a:t>
            </a:fld>
            <a:endParaRPr lang="en-US" sz="85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071ADCC-DA21-C736-3B0F-B307738818AA}"/>
              </a:ext>
            </a:extLst>
          </p:cNvPr>
          <p:cNvSpPr txBox="1">
            <a:spLocks/>
          </p:cNvSpPr>
          <p:nvPr userDrawn="1"/>
        </p:nvSpPr>
        <p:spPr>
          <a:xfrm>
            <a:off x="5250223" y="6142417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/>
              <a:pPr algn="ctr"/>
              <a:t>‹#›</a:t>
            </a:fld>
            <a:endParaRPr lang="en-US" sz="1134" dirty="0"/>
          </a:p>
        </p:txBody>
      </p:sp>
    </p:spTree>
    <p:extLst>
      <p:ext uri="{BB962C8B-B14F-4D97-AF65-F5344CB8AC3E}">
        <p14:creationId xmlns:p14="http://schemas.microsoft.com/office/powerpoint/2010/main" val="8554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32000" y="1295999"/>
            <a:ext cx="10800000" cy="50400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215748" y="28800"/>
            <a:ext cx="1080000" cy="162000"/>
          </a:xfrm>
          <a:prstGeom prst="rect">
            <a:avLst/>
          </a:prstGeom>
        </p:spPr>
        <p:txBody>
          <a:bodyPr/>
          <a:lstStyle/>
          <a:p>
            <a:fld id="{E9FD2F2E-2D34-446F-9C3A-5329E7A0BF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586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C3A-AADD-42EB-94FC-5B8F4BE86A14}" type="datetimeFigureOut">
              <a:rPr lang="en-US" smtClean="0"/>
              <a:t>5/7/25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ACEB-DCCA-415A-BC4E-893356C3D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220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57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250223" y="5826312"/>
            <a:ext cx="708030" cy="460012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850" smtClean="0"/>
              <a:pPr algn="ctr"/>
              <a:t>‹#›</a:t>
            </a:fld>
            <a:endParaRPr lang="en-US" sz="850" dirty="0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7C691E48-B33D-86A5-99FD-2633E4EDC16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708030" y="939766"/>
            <a:ext cx="9792415" cy="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024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1204A52-C480-6C9D-B0CA-3CF466B39D37}"/>
              </a:ext>
            </a:extLst>
          </p:cNvPr>
          <p:cNvSpPr txBox="1">
            <a:spLocks/>
          </p:cNvSpPr>
          <p:nvPr userDrawn="1"/>
        </p:nvSpPr>
        <p:spPr>
          <a:xfrm>
            <a:off x="5250223" y="6142417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/>
              <a:pPr algn="ctr"/>
              <a:t>‹#›</a:t>
            </a:fld>
            <a:endParaRPr lang="en-US" sz="1134" dirty="0"/>
          </a:p>
        </p:txBody>
      </p:sp>
    </p:spTree>
    <p:extLst>
      <p:ext uri="{BB962C8B-B14F-4D97-AF65-F5344CB8AC3E}">
        <p14:creationId xmlns:p14="http://schemas.microsoft.com/office/powerpoint/2010/main" val="184386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5250223" y="5826312"/>
            <a:ext cx="708030" cy="460012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850" smtClean="0"/>
              <a:pPr algn="ctr"/>
              <a:t>‹#›</a:t>
            </a:fld>
            <a:endParaRPr lang="en-US" sz="85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071ADCC-DA21-C736-3B0F-B307738818AA}"/>
              </a:ext>
            </a:extLst>
          </p:cNvPr>
          <p:cNvSpPr txBox="1">
            <a:spLocks/>
          </p:cNvSpPr>
          <p:nvPr userDrawn="1"/>
        </p:nvSpPr>
        <p:spPr>
          <a:xfrm>
            <a:off x="5250223" y="6142417"/>
            <a:ext cx="708030" cy="460012"/>
          </a:xfrm>
          <a:prstGeom prst="rect">
            <a:avLst/>
          </a:prstGeom>
        </p:spPr>
        <p:txBody>
          <a:bodyPr vert="horz" lIns="115203" tIns="57602" rIns="115203" bIns="57602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926B00C-79BF-472D-A8AF-6C861E590215}" type="slidenum">
              <a:rPr lang="en-US" sz="1134" smtClean="0"/>
              <a:pPr algn="ctr"/>
              <a:t>‹#›</a:t>
            </a:fld>
            <a:endParaRPr lang="en-US" sz="1134" dirty="0"/>
          </a:p>
        </p:txBody>
      </p:sp>
    </p:spTree>
    <p:extLst>
      <p:ext uri="{BB962C8B-B14F-4D97-AF65-F5344CB8AC3E}">
        <p14:creationId xmlns:p14="http://schemas.microsoft.com/office/powerpoint/2010/main" val="928754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87C3A-AADD-42EB-94FC-5B8F4BE86A14}" type="datetimeFigureOut">
              <a:rPr lang="en-US" smtClean="0"/>
              <a:t>5/7/25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4ACEB-DCCA-415A-BC4E-893356C3D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4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431964"/>
            <a:ext cx="11520488" cy="1757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68">
              <a:solidFill>
                <a:prstClr val="white"/>
              </a:solidFill>
            </a:endParaRPr>
          </a:p>
        </p:txBody>
      </p:sp>
      <p:sp>
        <p:nvSpPr>
          <p:cNvPr id="7" name="Title Placeholder 4">
            <a:extLst>
              <a:ext uri="{FF2B5EF4-FFF2-40B4-BE49-F238E27FC236}">
                <a16:creationId xmlns:a16="http://schemas.microsoft.com/office/drawing/2014/main" id="{0E04074B-865D-7EC7-03D5-A5E05D1D5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138" y="4436094"/>
            <a:ext cx="8058761" cy="8205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6803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58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32000" y="1295999"/>
            <a:ext cx="5256000" cy="50400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5976000" y="1295999"/>
            <a:ext cx="5256000" cy="50400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15748" y="28800"/>
            <a:ext cx="1080000" cy="162000"/>
          </a:xfrm>
          <a:prstGeom prst="rect">
            <a:avLst/>
          </a:prstGeom>
        </p:spPr>
        <p:txBody>
          <a:bodyPr/>
          <a:lstStyle/>
          <a:p>
            <a:fld id="{E9FD2F2E-2D34-446F-9C3A-5329E7A0BF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09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32001" y="1295999"/>
            <a:ext cx="3456000" cy="50400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104000" y="1295999"/>
            <a:ext cx="3456000" cy="50400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7776000" y="1296000"/>
            <a:ext cx="3456000" cy="50400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215748" y="28800"/>
            <a:ext cx="1080000" cy="162000"/>
          </a:xfrm>
          <a:prstGeom prst="rect">
            <a:avLst/>
          </a:prstGeom>
        </p:spPr>
        <p:txBody>
          <a:bodyPr/>
          <a:lstStyle/>
          <a:p>
            <a:fld id="{E9FD2F2E-2D34-446F-9C3A-5329E7A0BF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02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32000" y="1296000"/>
            <a:ext cx="2592000" cy="50400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168000" y="1295999"/>
            <a:ext cx="2592000" cy="50400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5904000" y="1296000"/>
            <a:ext cx="2592000" cy="50400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8640000" y="1295999"/>
            <a:ext cx="2592000" cy="50400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215748" y="28800"/>
            <a:ext cx="1080000" cy="162000"/>
          </a:xfrm>
          <a:prstGeom prst="rect">
            <a:avLst/>
          </a:prstGeom>
        </p:spPr>
        <p:txBody>
          <a:bodyPr/>
          <a:lstStyle/>
          <a:p>
            <a:fld id="{E9FD2F2E-2D34-446F-9C3A-5329E7A0BF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64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15748" y="28800"/>
            <a:ext cx="1080000" cy="162000"/>
          </a:xfrm>
          <a:prstGeom prst="rect">
            <a:avLst/>
          </a:prstGeom>
        </p:spPr>
        <p:txBody>
          <a:bodyPr/>
          <a:lstStyle/>
          <a:p>
            <a:fld id="{E9FD2F2E-2D34-446F-9C3A-5329E7A0BF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037" y="2013079"/>
            <a:ext cx="9792415" cy="1389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073" y="3672099"/>
            <a:ext cx="8064342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5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1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7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3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9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0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6024" y="6006164"/>
            <a:ext cx="2688114" cy="345010"/>
          </a:xfrm>
          <a:prstGeom prst="rect">
            <a:avLst/>
          </a:prstGeom>
        </p:spPr>
        <p:txBody>
          <a:bodyPr lIns="115196" tIns="57598" rIns="115196" bIns="57598"/>
          <a:lstStyle/>
          <a:p>
            <a:fld id="{FA22F586-460C-A242-A9BB-24686371F04C}" type="datetime1">
              <a:rPr lang="en-US" smtClean="0"/>
              <a:t>5/7/25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6167" y="6006164"/>
            <a:ext cx="3648155" cy="345010"/>
          </a:xfrm>
          <a:prstGeom prst="rect">
            <a:avLst/>
          </a:prstGeom>
        </p:spPr>
        <p:txBody>
          <a:bodyPr lIns="115196" tIns="57598" rIns="115196" bIns="5759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748" y="28800"/>
            <a:ext cx="1080000" cy="162000"/>
          </a:xfrm>
          <a:prstGeom prst="rect">
            <a:avLst/>
          </a:prstGeom>
        </p:spPr>
        <p:txBody>
          <a:bodyPr/>
          <a:lstStyle/>
          <a:p>
            <a:fld id="{D4936771-B012-F34B-A734-5B1DB98308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78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Ref idx="1001">
        <a:schemeClr val="bg1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92710" y="1451976"/>
            <a:ext cx="10735069" cy="43042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6026" lvl="0" indent="-43202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152053" lvl="1" indent="-400018">
              <a:spcBef>
                <a:spcPts val="2016"/>
              </a:spcBef>
              <a:spcAft>
                <a:spcPts val="0"/>
              </a:spcAft>
              <a:buSzPts val="1400"/>
              <a:buChar char="○"/>
              <a:defRPr/>
            </a:lvl2pPr>
            <a:lvl3pPr marL="1728079" lvl="2" indent="-400018">
              <a:spcBef>
                <a:spcPts val="2016"/>
              </a:spcBef>
              <a:spcAft>
                <a:spcPts val="0"/>
              </a:spcAft>
              <a:buSzPts val="1400"/>
              <a:buChar char="■"/>
              <a:defRPr/>
            </a:lvl3pPr>
            <a:lvl4pPr marL="2304105" lvl="3" indent="-400018">
              <a:spcBef>
                <a:spcPts val="2016"/>
              </a:spcBef>
              <a:spcAft>
                <a:spcPts val="0"/>
              </a:spcAft>
              <a:buSzPts val="1400"/>
              <a:buChar char="●"/>
              <a:defRPr/>
            </a:lvl4pPr>
            <a:lvl5pPr marL="2880131" lvl="4" indent="-400018">
              <a:spcBef>
                <a:spcPts val="2016"/>
              </a:spcBef>
              <a:spcAft>
                <a:spcPts val="0"/>
              </a:spcAft>
              <a:buSzPts val="1400"/>
              <a:buChar char="○"/>
              <a:defRPr/>
            </a:lvl5pPr>
            <a:lvl6pPr marL="3456158" lvl="5" indent="-400018">
              <a:spcBef>
                <a:spcPts val="2016"/>
              </a:spcBef>
              <a:spcAft>
                <a:spcPts val="0"/>
              </a:spcAft>
              <a:buSzPts val="1400"/>
              <a:buChar char="■"/>
              <a:defRPr/>
            </a:lvl6pPr>
            <a:lvl7pPr marL="4032184" lvl="6" indent="-400018">
              <a:spcBef>
                <a:spcPts val="2016"/>
              </a:spcBef>
              <a:spcAft>
                <a:spcPts val="0"/>
              </a:spcAft>
              <a:buSzPts val="1400"/>
              <a:buChar char="●"/>
              <a:defRPr/>
            </a:lvl7pPr>
            <a:lvl8pPr marL="4608210" lvl="7" indent="-400018">
              <a:spcBef>
                <a:spcPts val="2016"/>
              </a:spcBef>
              <a:spcAft>
                <a:spcPts val="0"/>
              </a:spcAft>
              <a:buSzPts val="1400"/>
              <a:buChar char="○"/>
              <a:defRPr/>
            </a:lvl8pPr>
            <a:lvl9pPr marL="5184237" lvl="8" indent="-400018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0674415" y="5875078"/>
            <a:ext cx="691305" cy="495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A28ACF-CFE2-AF2F-0121-81200B49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099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215629" y="359767"/>
            <a:ext cx="11017224" cy="7560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lvl="0" defTabSz="864006" latinLnBrk="0">
              <a:lnSpc>
                <a:spcPct val="90000"/>
              </a:lnSpc>
              <a:buNone/>
            </a:pPr>
            <a:r>
              <a:rPr lang="en-GB" altLang="x-none" noProof="0" dirty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31652" y="1296000"/>
            <a:ext cx="108012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noProof="0" dirty="0"/>
              <a:t>Edit Master text styles</a:t>
            </a:r>
          </a:p>
          <a:p>
            <a:pPr lvl="1"/>
            <a:r>
              <a:rPr lang="en-GB" altLang="x-none" noProof="0" dirty="0"/>
              <a:t>Second level</a:t>
            </a:r>
          </a:p>
          <a:p>
            <a:pPr lvl="2"/>
            <a:r>
              <a:rPr lang="en-GB" altLang="x-none" noProof="0" dirty="0"/>
              <a:t>Third level</a:t>
            </a:r>
          </a:p>
          <a:p>
            <a:pPr lvl="3"/>
            <a:r>
              <a:rPr lang="en-GB" altLang="x-none" noProof="0" dirty="0"/>
              <a:t>Fourth level</a:t>
            </a:r>
          </a:p>
          <a:p>
            <a:pPr lvl="4"/>
            <a:r>
              <a:rPr lang="en-GB" altLang="x-none" noProof="0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1520488" cy="216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3199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15748" y="28800"/>
            <a:ext cx="1080000" cy="16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fld id="{E9FD2F2E-2D34-446F-9C3A-5329E7A0BF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12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altLang="x-none" sz="3600" b="1" kern="12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457195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-110" charset="0"/>
          <a:ea typeface="Arial" pitchFamily="-110" charset="-128"/>
          <a:cs typeface="Arial" pitchFamily="-110" charset="-128"/>
        </a:defRPr>
      </a:lvl6pPr>
      <a:lvl7pPr marL="914389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-110" charset="0"/>
          <a:ea typeface="Arial" pitchFamily="-110" charset="-128"/>
          <a:cs typeface="Arial" pitchFamily="-110" charset="-128"/>
        </a:defRPr>
      </a:lvl7pPr>
      <a:lvl8pPr marL="1371583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-110" charset="0"/>
          <a:ea typeface="Arial" pitchFamily="-110" charset="-128"/>
          <a:cs typeface="Arial" pitchFamily="-110" charset="-128"/>
        </a:defRPr>
      </a:lvl8pPr>
      <a:lvl9pPr marL="1828777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-110" charset="0"/>
          <a:ea typeface="Arial" pitchFamily="-110" charset="-128"/>
          <a:cs typeface="Arial" pitchFamily="-110" charset="-128"/>
        </a:defRPr>
      </a:lvl9pPr>
    </p:titleStyle>
    <p:bodyStyle>
      <a:lvl1pPr marL="342896" indent="-342896" algn="l" rtl="0" eaLnBrk="1" fontAlgn="base" hangingPunct="1">
        <a:spcBef>
          <a:spcPts val="600"/>
        </a:spcBef>
        <a:spcAft>
          <a:spcPct val="0"/>
        </a:spcAft>
        <a:buSzPct val="75000"/>
        <a:buFont typeface="Wingdings 3" panose="05040102010807070707" pitchFamily="18" charset="2"/>
        <a:buChar char="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41" indent="-285746" algn="l" rtl="0" eaLnBrk="1" fontAlgn="base" hangingPunct="1">
        <a:spcBef>
          <a:spcPts val="600"/>
        </a:spcBef>
        <a:spcAft>
          <a:spcPct val="0"/>
        </a:spcAft>
        <a:buClr>
          <a:srgbClr val="BB0027"/>
        </a:buClr>
        <a:buSzPct val="75000"/>
        <a:buFont typeface="Wingdings 3" panose="05040102010807070707" pitchFamily="18" charset="2"/>
        <a:buChar char="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1200135" indent="-285746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-120"/>
        <a:buChar char="–"/>
        <a:defRPr sz="1800" i="1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57330" indent="-285746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6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374" indent="-228597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-120"/>
        <a:buChar char="–"/>
        <a:defRPr sz="1400" i="1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569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763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8958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152" indent="-22859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457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9" algn="l" defTabSz="457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3" algn="l" defTabSz="457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algn="l" defTabSz="457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2" algn="l" defTabSz="457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7" algn="l" defTabSz="457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0" algn="l" defTabSz="457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5" algn="l" defTabSz="457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76025" y="387235"/>
            <a:ext cx="10368439" cy="820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Line 10"/>
          <p:cNvSpPr>
            <a:spLocks noChangeShapeType="1"/>
          </p:cNvSpPr>
          <p:nvPr userDrawn="1"/>
        </p:nvSpPr>
        <p:spPr bwMode="auto">
          <a:xfrm>
            <a:off x="708030" y="1080029"/>
            <a:ext cx="9792415" cy="0"/>
          </a:xfrm>
          <a:prstGeom prst="line">
            <a:avLst/>
          </a:prstGeom>
          <a:noFill/>
          <a:ln w="12700">
            <a:solidFill>
              <a:srgbClr val="40404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575969"/>
            <a:endParaRPr lang="en-US" sz="3024">
              <a:solidFill>
                <a:srgbClr val="3F3F3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698208-FB8F-431A-8806-7931A2B7172B}"/>
              </a:ext>
            </a:extLst>
          </p:cNvPr>
          <p:cNvSpPr/>
          <p:nvPr userDrawn="1"/>
        </p:nvSpPr>
        <p:spPr>
          <a:xfrm>
            <a:off x="0" y="6173674"/>
            <a:ext cx="11520488" cy="310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F1D168-56E4-4D40-B8BF-67E2397F0A54}"/>
              </a:ext>
            </a:extLst>
          </p:cNvPr>
          <p:cNvSpPr/>
          <p:nvPr userDrawn="1"/>
        </p:nvSpPr>
        <p:spPr>
          <a:xfrm flipV="1">
            <a:off x="0" y="6164901"/>
            <a:ext cx="11520488" cy="48001"/>
          </a:xfrm>
          <a:prstGeom prst="rect">
            <a:avLst/>
          </a:prstGeom>
          <a:solidFill>
            <a:srgbClr val="CC000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3F3F3F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5D528BA-6222-43BF-B7BF-02076606D3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61338" y="6246382"/>
            <a:ext cx="2833167" cy="2206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F97BBF-C104-426C-8716-0D91F6DB3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53100"/>
          <a:stretch/>
        </p:blipFill>
        <p:spPr>
          <a:xfrm>
            <a:off x="131251" y="6225307"/>
            <a:ext cx="239780" cy="23889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0136788-0B4C-417F-B0AC-CA9196A3BDD5}"/>
              </a:ext>
            </a:extLst>
          </p:cNvPr>
          <p:cNvGrpSpPr/>
          <p:nvPr userDrawn="1"/>
        </p:nvGrpSpPr>
        <p:grpSpPr>
          <a:xfrm>
            <a:off x="427581" y="6069139"/>
            <a:ext cx="3076813" cy="532046"/>
            <a:chOff x="914400" y="5820618"/>
            <a:chExt cx="5808959" cy="116827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E7F536D-13A7-4255-B246-BA83FE96C3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r="-1550" b="56920"/>
            <a:stretch/>
          </p:blipFill>
          <p:spPr>
            <a:xfrm>
              <a:off x="914400" y="5820618"/>
              <a:ext cx="2135864" cy="8202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6666B4D-3D78-4064-8631-5DE9C8D0E2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42374" r="-1550" b="37851"/>
            <a:stretch/>
          </p:blipFill>
          <p:spPr>
            <a:xfrm>
              <a:off x="2515427" y="6262653"/>
              <a:ext cx="2135864" cy="37651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F27E75F-6830-457A-B103-1FE3F3C6CB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62149" r="-1550"/>
            <a:stretch/>
          </p:blipFill>
          <p:spPr>
            <a:xfrm>
              <a:off x="4587495" y="6268186"/>
              <a:ext cx="2135864" cy="720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540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txStyles>
    <p:titleStyle>
      <a:lvl1pPr algn="l" defTabSz="575969" rtl="0" eaLnBrk="1" latinLnBrk="0" hangingPunct="1">
        <a:spcBef>
          <a:spcPct val="0"/>
        </a:spcBef>
        <a:buNone/>
        <a:defRPr sz="2457" b="1" kern="1200">
          <a:solidFill>
            <a:srgbClr val="C00000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431977" indent="-431977" algn="l" defTabSz="575969" rtl="0" eaLnBrk="1" latinLnBrk="0" hangingPunct="1">
        <a:spcBef>
          <a:spcPct val="20000"/>
        </a:spcBef>
        <a:buFont typeface="Wingdings" pitchFamily="2" charset="2"/>
        <a:buChar char="§"/>
        <a:defRPr sz="3024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1pPr>
      <a:lvl2pPr marL="935948" indent="-359980" algn="l" defTabSz="575969" rtl="0" eaLnBrk="1" latinLnBrk="0" hangingPunct="1">
        <a:spcBef>
          <a:spcPct val="20000"/>
        </a:spcBef>
        <a:buFont typeface="Wingdings" pitchFamily="2" charset="2"/>
        <a:buChar char="§"/>
        <a:defRPr sz="2771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2pPr>
      <a:lvl3pPr marL="1439921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520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3pPr>
      <a:lvl4pPr marL="2015887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268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4pPr>
      <a:lvl5pPr marL="2591855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015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5pPr>
      <a:lvl6pPr marL="3167823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3792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19760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5727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69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37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905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872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840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808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775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743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3674"/>
            <a:ext cx="11520488" cy="310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76025" y="267273"/>
            <a:ext cx="10368439" cy="820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/>
          <p:cNvSpPr/>
          <p:nvPr userDrawn="1"/>
        </p:nvSpPr>
        <p:spPr>
          <a:xfrm flipV="1">
            <a:off x="0" y="6164901"/>
            <a:ext cx="11520488" cy="48001"/>
          </a:xfrm>
          <a:prstGeom prst="rect">
            <a:avLst/>
          </a:prstGeom>
          <a:solidFill>
            <a:srgbClr val="CC000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3F3F3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61338" y="6246382"/>
            <a:ext cx="2833167" cy="220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/>
          <a:srcRect r="53100"/>
          <a:stretch/>
        </p:blipFill>
        <p:spPr>
          <a:xfrm>
            <a:off x="131251" y="6225307"/>
            <a:ext cx="239780" cy="238898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427581" y="6069139"/>
            <a:ext cx="3076813" cy="532046"/>
            <a:chOff x="914400" y="5820618"/>
            <a:chExt cx="5808959" cy="116827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r="-1550" b="56920"/>
            <a:stretch/>
          </p:blipFill>
          <p:spPr>
            <a:xfrm>
              <a:off x="914400" y="5820618"/>
              <a:ext cx="2135864" cy="82027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42374" r="-1550" b="37851"/>
            <a:stretch/>
          </p:blipFill>
          <p:spPr>
            <a:xfrm>
              <a:off x="2515427" y="6262653"/>
              <a:ext cx="2135864" cy="3765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62149" r="-1550"/>
            <a:stretch/>
          </p:blipFill>
          <p:spPr>
            <a:xfrm>
              <a:off x="4587495" y="6268186"/>
              <a:ext cx="2135864" cy="720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7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xStyles>
    <p:titleStyle>
      <a:lvl1pPr algn="l" defTabSz="575969" rtl="0" eaLnBrk="1" latinLnBrk="0" hangingPunct="1">
        <a:spcBef>
          <a:spcPct val="0"/>
        </a:spcBef>
        <a:buNone/>
        <a:defRPr sz="2457" b="1" kern="1200">
          <a:solidFill>
            <a:srgbClr val="C00000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431977" indent="-431977" algn="l" defTabSz="575969" rtl="0" eaLnBrk="1" latinLnBrk="0" hangingPunct="1">
        <a:spcBef>
          <a:spcPct val="20000"/>
        </a:spcBef>
        <a:buFont typeface="Wingdings" pitchFamily="2" charset="2"/>
        <a:buChar char="§"/>
        <a:defRPr sz="3024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1pPr>
      <a:lvl2pPr marL="935948" indent="-359980" algn="l" defTabSz="575969" rtl="0" eaLnBrk="1" latinLnBrk="0" hangingPunct="1">
        <a:spcBef>
          <a:spcPct val="20000"/>
        </a:spcBef>
        <a:buFont typeface="Wingdings" pitchFamily="2" charset="2"/>
        <a:buChar char="§"/>
        <a:defRPr sz="2771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2pPr>
      <a:lvl3pPr marL="1439921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520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3pPr>
      <a:lvl4pPr marL="2015887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268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4pPr>
      <a:lvl5pPr marL="2591855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015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5pPr>
      <a:lvl6pPr marL="3167823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3792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19760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5727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69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37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905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872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840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808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775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743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3674"/>
            <a:ext cx="11520488" cy="310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76025" y="267273"/>
            <a:ext cx="10368439" cy="820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/>
          <p:cNvSpPr/>
          <p:nvPr userDrawn="1"/>
        </p:nvSpPr>
        <p:spPr>
          <a:xfrm flipV="1">
            <a:off x="0" y="6164901"/>
            <a:ext cx="11520488" cy="48001"/>
          </a:xfrm>
          <a:prstGeom prst="rect">
            <a:avLst/>
          </a:prstGeom>
          <a:solidFill>
            <a:srgbClr val="CC000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3F3F3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61338" y="6246382"/>
            <a:ext cx="2833167" cy="220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7"/>
          <a:srcRect r="53100"/>
          <a:stretch/>
        </p:blipFill>
        <p:spPr>
          <a:xfrm>
            <a:off x="131251" y="6225307"/>
            <a:ext cx="239780" cy="238898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427581" y="6069139"/>
            <a:ext cx="3076813" cy="532046"/>
            <a:chOff x="914400" y="5820618"/>
            <a:chExt cx="5808959" cy="116827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r="-1550" b="56920"/>
            <a:stretch/>
          </p:blipFill>
          <p:spPr>
            <a:xfrm>
              <a:off x="914400" y="5820618"/>
              <a:ext cx="2135864" cy="82027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42374" r="-1550" b="37851"/>
            <a:stretch/>
          </p:blipFill>
          <p:spPr>
            <a:xfrm>
              <a:off x="2515427" y="6262653"/>
              <a:ext cx="2135864" cy="3765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62149" r="-1550"/>
            <a:stretch/>
          </p:blipFill>
          <p:spPr>
            <a:xfrm>
              <a:off x="4587495" y="6268186"/>
              <a:ext cx="2135864" cy="720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611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defTabSz="575969" rtl="0" eaLnBrk="1" latinLnBrk="0" hangingPunct="1">
        <a:spcBef>
          <a:spcPct val="0"/>
        </a:spcBef>
        <a:buNone/>
        <a:defRPr sz="2457" b="1" kern="1200">
          <a:solidFill>
            <a:srgbClr val="C00000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431977" indent="-431977" algn="l" defTabSz="575969" rtl="0" eaLnBrk="1" latinLnBrk="0" hangingPunct="1">
        <a:spcBef>
          <a:spcPct val="20000"/>
        </a:spcBef>
        <a:buFont typeface="Wingdings" pitchFamily="2" charset="2"/>
        <a:buChar char="§"/>
        <a:defRPr sz="3024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1pPr>
      <a:lvl2pPr marL="935948" indent="-359980" algn="l" defTabSz="575969" rtl="0" eaLnBrk="1" latinLnBrk="0" hangingPunct="1">
        <a:spcBef>
          <a:spcPct val="20000"/>
        </a:spcBef>
        <a:buFont typeface="Wingdings" pitchFamily="2" charset="2"/>
        <a:buChar char="§"/>
        <a:defRPr sz="2771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2pPr>
      <a:lvl3pPr marL="1439921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520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3pPr>
      <a:lvl4pPr marL="2015887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268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4pPr>
      <a:lvl5pPr marL="2591855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015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5pPr>
      <a:lvl6pPr marL="3167823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3792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19760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5727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69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37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905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872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840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808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775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743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3674"/>
            <a:ext cx="11520488" cy="310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76025" y="267273"/>
            <a:ext cx="10368439" cy="820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/>
          <p:cNvSpPr/>
          <p:nvPr userDrawn="1"/>
        </p:nvSpPr>
        <p:spPr>
          <a:xfrm flipV="1">
            <a:off x="0" y="6164901"/>
            <a:ext cx="11520488" cy="48001"/>
          </a:xfrm>
          <a:prstGeom prst="rect">
            <a:avLst/>
          </a:prstGeom>
          <a:solidFill>
            <a:srgbClr val="CC000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3F3F3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61338" y="6246382"/>
            <a:ext cx="2833167" cy="220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/>
          <a:srcRect r="53100"/>
          <a:stretch/>
        </p:blipFill>
        <p:spPr>
          <a:xfrm>
            <a:off x="131251" y="6225307"/>
            <a:ext cx="239780" cy="238898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427581" y="6069139"/>
            <a:ext cx="3076813" cy="532046"/>
            <a:chOff x="914400" y="5820618"/>
            <a:chExt cx="5808959" cy="116827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r="-1550" b="56920"/>
            <a:stretch/>
          </p:blipFill>
          <p:spPr>
            <a:xfrm>
              <a:off x="914400" y="5820618"/>
              <a:ext cx="2135864" cy="82027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42374" r="-1550" b="37851"/>
            <a:stretch/>
          </p:blipFill>
          <p:spPr>
            <a:xfrm>
              <a:off x="2515427" y="6262653"/>
              <a:ext cx="2135864" cy="3765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62149" r="-1550"/>
            <a:stretch/>
          </p:blipFill>
          <p:spPr>
            <a:xfrm>
              <a:off x="4587495" y="6268186"/>
              <a:ext cx="2135864" cy="720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867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</p:sldLayoutIdLst>
  <p:txStyles>
    <p:titleStyle>
      <a:lvl1pPr algn="l" defTabSz="575969" rtl="0" eaLnBrk="1" latinLnBrk="0" hangingPunct="1">
        <a:spcBef>
          <a:spcPct val="0"/>
        </a:spcBef>
        <a:buNone/>
        <a:defRPr sz="2457" b="1" kern="1200">
          <a:solidFill>
            <a:srgbClr val="C00000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431977" indent="-431977" algn="l" defTabSz="575969" rtl="0" eaLnBrk="1" latinLnBrk="0" hangingPunct="1">
        <a:spcBef>
          <a:spcPct val="20000"/>
        </a:spcBef>
        <a:buFont typeface="Wingdings" pitchFamily="2" charset="2"/>
        <a:buChar char="§"/>
        <a:defRPr sz="3024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1pPr>
      <a:lvl2pPr marL="935948" indent="-359980" algn="l" defTabSz="575969" rtl="0" eaLnBrk="1" latinLnBrk="0" hangingPunct="1">
        <a:spcBef>
          <a:spcPct val="20000"/>
        </a:spcBef>
        <a:buFont typeface="Wingdings" pitchFamily="2" charset="2"/>
        <a:buChar char="§"/>
        <a:defRPr sz="2771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2pPr>
      <a:lvl3pPr marL="1439921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520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3pPr>
      <a:lvl4pPr marL="2015887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268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4pPr>
      <a:lvl5pPr marL="2591855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015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5pPr>
      <a:lvl6pPr marL="3167823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3792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19760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5727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69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37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905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872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840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808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775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743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3674"/>
            <a:ext cx="11520488" cy="310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76025" y="267277"/>
            <a:ext cx="10368439" cy="820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/>
          <p:cNvSpPr/>
          <p:nvPr userDrawn="1"/>
        </p:nvSpPr>
        <p:spPr>
          <a:xfrm flipV="1">
            <a:off x="0" y="6164901"/>
            <a:ext cx="11520488" cy="48001"/>
          </a:xfrm>
          <a:prstGeom prst="rect">
            <a:avLst/>
          </a:prstGeom>
          <a:solidFill>
            <a:srgbClr val="CC000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3F3F3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61339" y="6246382"/>
            <a:ext cx="2833167" cy="220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/>
          <a:srcRect r="53100"/>
          <a:stretch/>
        </p:blipFill>
        <p:spPr>
          <a:xfrm>
            <a:off x="131252" y="6225310"/>
            <a:ext cx="239780" cy="238898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427583" y="6069143"/>
            <a:ext cx="3076813" cy="532046"/>
            <a:chOff x="914400" y="5820618"/>
            <a:chExt cx="5808959" cy="116827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r="-1550" b="56920"/>
            <a:stretch/>
          </p:blipFill>
          <p:spPr>
            <a:xfrm>
              <a:off x="914400" y="5820618"/>
              <a:ext cx="2135864" cy="82027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42374" r="-1550" b="37851"/>
            <a:stretch/>
          </p:blipFill>
          <p:spPr>
            <a:xfrm>
              <a:off x="2515427" y="6262653"/>
              <a:ext cx="2135864" cy="3765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62149" r="-1550"/>
            <a:stretch/>
          </p:blipFill>
          <p:spPr>
            <a:xfrm>
              <a:off x="4587495" y="6268186"/>
              <a:ext cx="2135864" cy="720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188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575953" rtl="0" eaLnBrk="1" latinLnBrk="0" hangingPunct="1">
        <a:spcBef>
          <a:spcPct val="0"/>
        </a:spcBef>
        <a:buNone/>
        <a:defRPr sz="2457" b="1" kern="1200">
          <a:solidFill>
            <a:srgbClr val="C00000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431966" indent="-431966" algn="l" defTabSz="575953" rtl="0" eaLnBrk="1" latinLnBrk="0" hangingPunct="1">
        <a:spcBef>
          <a:spcPct val="20000"/>
        </a:spcBef>
        <a:buFont typeface="Wingdings" pitchFamily="2" charset="2"/>
        <a:buChar char="§"/>
        <a:defRPr sz="3024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1pPr>
      <a:lvl2pPr marL="935925" indent="-359971" algn="l" defTabSz="575953" rtl="0" eaLnBrk="1" latinLnBrk="0" hangingPunct="1">
        <a:spcBef>
          <a:spcPct val="20000"/>
        </a:spcBef>
        <a:buFont typeface="Wingdings" pitchFamily="2" charset="2"/>
        <a:buChar char="§"/>
        <a:defRPr sz="2771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2pPr>
      <a:lvl3pPr marL="1439885" indent="-287975" algn="l" defTabSz="575953" rtl="0" eaLnBrk="1" latinLnBrk="0" hangingPunct="1">
        <a:spcBef>
          <a:spcPct val="20000"/>
        </a:spcBef>
        <a:buFont typeface="Wingdings" pitchFamily="2" charset="2"/>
        <a:buChar char="§"/>
        <a:defRPr sz="2520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3pPr>
      <a:lvl4pPr marL="2015837" indent="-287975" algn="l" defTabSz="575953" rtl="0" eaLnBrk="1" latinLnBrk="0" hangingPunct="1">
        <a:spcBef>
          <a:spcPct val="20000"/>
        </a:spcBef>
        <a:buFont typeface="Wingdings" pitchFamily="2" charset="2"/>
        <a:buChar char="§"/>
        <a:defRPr sz="2268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4pPr>
      <a:lvl5pPr marL="2591791" indent="-287975" algn="l" defTabSz="575953" rtl="0" eaLnBrk="1" latinLnBrk="0" hangingPunct="1">
        <a:spcBef>
          <a:spcPct val="20000"/>
        </a:spcBef>
        <a:buFont typeface="Wingdings" pitchFamily="2" charset="2"/>
        <a:buChar char="§"/>
        <a:defRPr sz="2015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5pPr>
      <a:lvl6pPr marL="3167743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3699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19652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5604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53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09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861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815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768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721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674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628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76025" y="387237"/>
            <a:ext cx="10368439" cy="820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813B54-7653-4A09-ACCB-78F37ACA3240}"/>
              </a:ext>
            </a:extLst>
          </p:cNvPr>
          <p:cNvSpPr/>
          <p:nvPr userDrawn="1"/>
        </p:nvSpPr>
        <p:spPr>
          <a:xfrm>
            <a:off x="0" y="6173674"/>
            <a:ext cx="11520488" cy="310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4915EC-7C9A-437F-8C00-2C397E76C33B}"/>
              </a:ext>
            </a:extLst>
          </p:cNvPr>
          <p:cNvSpPr/>
          <p:nvPr userDrawn="1"/>
        </p:nvSpPr>
        <p:spPr>
          <a:xfrm flipV="1">
            <a:off x="0" y="6164901"/>
            <a:ext cx="11520488" cy="48001"/>
          </a:xfrm>
          <a:prstGeom prst="rect">
            <a:avLst/>
          </a:prstGeom>
          <a:solidFill>
            <a:srgbClr val="CC000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3F3F3F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4B4C583-61D0-4C4A-80B2-57D9F0D1A2C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61338" y="6246382"/>
            <a:ext cx="2833167" cy="2206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05985FB-A623-4B76-8F46-04301930E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r="53100"/>
          <a:stretch/>
        </p:blipFill>
        <p:spPr>
          <a:xfrm>
            <a:off x="131251" y="6225307"/>
            <a:ext cx="239780" cy="23889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72792D0-37B7-4EF0-8454-B938CA82DD02}"/>
              </a:ext>
            </a:extLst>
          </p:cNvPr>
          <p:cNvGrpSpPr/>
          <p:nvPr userDrawn="1"/>
        </p:nvGrpSpPr>
        <p:grpSpPr>
          <a:xfrm>
            <a:off x="427581" y="6069139"/>
            <a:ext cx="3076813" cy="532046"/>
            <a:chOff x="914400" y="5820618"/>
            <a:chExt cx="5808959" cy="116827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8B6DF5-4190-4F23-9E1A-94F2FFDAFC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r="-1550" b="56920"/>
            <a:stretch/>
          </p:blipFill>
          <p:spPr>
            <a:xfrm>
              <a:off x="914400" y="5820618"/>
              <a:ext cx="2135864" cy="8202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9C45B5D-4224-495D-82EE-5084CB9090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42374" r="-1550" b="37851"/>
            <a:stretch/>
          </p:blipFill>
          <p:spPr>
            <a:xfrm>
              <a:off x="2515427" y="6262653"/>
              <a:ext cx="2135864" cy="37651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E2E539D-188E-439D-BAC6-D80FAF6D83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62149" r="-1550"/>
            <a:stretch/>
          </p:blipFill>
          <p:spPr>
            <a:xfrm>
              <a:off x="4587495" y="6268186"/>
              <a:ext cx="2135864" cy="720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01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xStyles>
    <p:titleStyle>
      <a:lvl1pPr algn="l" defTabSz="575969" rtl="0" eaLnBrk="1" latinLnBrk="0" hangingPunct="1">
        <a:spcBef>
          <a:spcPct val="0"/>
        </a:spcBef>
        <a:buNone/>
        <a:defRPr sz="2457" b="1" kern="1200">
          <a:solidFill>
            <a:srgbClr val="C00000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431977" indent="-431977" algn="l" defTabSz="575969" rtl="0" eaLnBrk="1" latinLnBrk="0" hangingPunct="1">
        <a:spcBef>
          <a:spcPct val="20000"/>
        </a:spcBef>
        <a:buFont typeface="Wingdings" pitchFamily="2" charset="2"/>
        <a:buChar char="§"/>
        <a:defRPr sz="3024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1pPr>
      <a:lvl2pPr marL="935948" indent="-359980" algn="l" defTabSz="575969" rtl="0" eaLnBrk="1" latinLnBrk="0" hangingPunct="1">
        <a:spcBef>
          <a:spcPct val="20000"/>
        </a:spcBef>
        <a:buFont typeface="Wingdings" pitchFamily="2" charset="2"/>
        <a:buChar char="§"/>
        <a:defRPr sz="2771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2pPr>
      <a:lvl3pPr marL="1439921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520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3pPr>
      <a:lvl4pPr marL="2015887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268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4pPr>
      <a:lvl5pPr marL="2591855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015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5pPr>
      <a:lvl6pPr marL="3167823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3792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19760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5727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69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37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905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872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840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808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775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743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595153"/>
            <a:ext cx="11520488" cy="88371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76025" y="387233"/>
            <a:ext cx="10368439" cy="820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/>
          <p:cNvSpPr/>
          <p:nvPr userDrawn="1"/>
        </p:nvSpPr>
        <p:spPr>
          <a:xfrm flipV="1">
            <a:off x="0" y="5595151"/>
            <a:ext cx="11520488" cy="48001"/>
          </a:xfrm>
          <a:prstGeom prst="rect">
            <a:avLst/>
          </a:prstGeom>
          <a:solidFill>
            <a:srgbClr val="CC000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3F3F3F"/>
              </a:solidFill>
            </a:endParaRPr>
          </a:p>
        </p:txBody>
      </p:sp>
      <p:sp>
        <p:nvSpPr>
          <p:cNvPr id="10" name="Line 10"/>
          <p:cNvSpPr>
            <a:spLocks noChangeShapeType="1"/>
          </p:cNvSpPr>
          <p:nvPr userDrawn="1"/>
        </p:nvSpPr>
        <p:spPr bwMode="auto">
          <a:xfrm>
            <a:off x="708030" y="1080029"/>
            <a:ext cx="9792415" cy="0"/>
          </a:xfrm>
          <a:prstGeom prst="line">
            <a:avLst/>
          </a:prstGeom>
          <a:noFill/>
          <a:ln w="12700">
            <a:solidFill>
              <a:srgbClr val="40404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024">
              <a:solidFill>
                <a:srgbClr val="3F3F3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92432" y="5907580"/>
            <a:ext cx="3753683" cy="3401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/>
          <a:srcRect r="53100"/>
          <a:stretch/>
        </p:blipFill>
        <p:spPr>
          <a:xfrm>
            <a:off x="131249" y="5713023"/>
            <a:ext cx="732788" cy="706812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864037" y="5672418"/>
            <a:ext cx="3918306" cy="788020"/>
            <a:chOff x="914400" y="5820618"/>
            <a:chExt cx="5808959" cy="116827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r="-1550" b="56920"/>
            <a:stretch/>
          </p:blipFill>
          <p:spPr>
            <a:xfrm>
              <a:off x="914400" y="5820618"/>
              <a:ext cx="2135864" cy="82027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42374" r="-1550" b="37851"/>
            <a:stretch/>
          </p:blipFill>
          <p:spPr>
            <a:xfrm>
              <a:off x="2515427" y="6262653"/>
              <a:ext cx="2135864" cy="3765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62149" r="-1550"/>
            <a:stretch/>
          </p:blipFill>
          <p:spPr>
            <a:xfrm>
              <a:off x="4587495" y="6268186"/>
              <a:ext cx="2135864" cy="720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687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 algn="l" defTabSz="575969" rtl="0" eaLnBrk="1" latinLnBrk="0" hangingPunct="1">
        <a:spcBef>
          <a:spcPct val="0"/>
        </a:spcBef>
        <a:buNone/>
        <a:defRPr sz="3024" b="1" kern="1200">
          <a:solidFill>
            <a:srgbClr val="000000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431977" indent="-431977" algn="l" defTabSz="575969" rtl="0" eaLnBrk="1" latinLnBrk="0" hangingPunct="1">
        <a:spcBef>
          <a:spcPct val="20000"/>
        </a:spcBef>
        <a:buFont typeface="Wingdings" pitchFamily="2" charset="2"/>
        <a:buChar char="§"/>
        <a:defRPr sz="3024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1pPr>
      <a:lvl2pPr marL="935948" indent="-359980" algn="l" defTabSz="575969" rtl="0" eaLnBrk="1" latinLnBrk="0" hangingPunct="1">
        <a:spcBef>
          <a:spcPct val="20000"/>
        </a:spcBef>
        <a:buFont typeface="Wingdings" pitchFamily="2" charset="2"/>
        <a:buChar char="§"/>
        <a:defRPr sz="2771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2pPr>
      <a:lvl3pPr marL="1439921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520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3pPr>
      <a:lvl4pPr marL="2015887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268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4pPr>
      <a:lvl5pPr marL="2591855" indent="-287983" algn="l" defTabSz="575969" rtl="0" eaLnBrk="1" latinLnBrk="0" hangingPunct="1">
        <a:spcBef>
          <a:spcPct val="20000"/>
        </a:spcBef>
        <a:buFont typeface="Wingdings" pitchFamily="2" charset="2"/>
        <a:buChar char="§"/>
        <a:defRPr sz="2015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5pPr>
      <a:lvl6pPr marL="3167823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3792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19760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5727" indent="-287983" algn="l" defTabSz="575969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69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37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905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872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840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808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775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743" algn="l" defTabSz="575969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3674"/>
            <a:ext cx="11520488" cy="310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76025" y="267277"/>
            <a:ext cx="10368439" cy="820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/>
          <p:cNvSpPr/>
          <p:nvPr userDrawn="1"/>
        </p:nvSpPr>
        <p:spPr>
          <a:xfrm flipV="1">
            <a:off x="0" y="6164901"/>
            <a:ext cx="11520488" cy="48001"/>
          </a:xfrm>
          <a:prstGeom prst="rect">
            <a:avLst/>
          </a:prstGeom>
          <a:solidFill>
            <a:srgbClr val="CC000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3F3F3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61339" y="6246382"/>
            <a:ext cx="2833167" cy="220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/>
          <a:srcRect r="53100"/>
          <a:stretch/>
        </p:blipFill>
        <p:spPr>
          <a:xfrm>
            <a:off x="131252" y="6225310"/>
            <a:ext cx="239780" cy="238898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427583" y="6069143"/>
            <a:ext cx="3076813" cy="532046"/>
            <a:chOff x="914400" y="5820618"/>
            <a:chExt cx="5808959" cy="116827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r="-1550" b="56920"/>
            <a:stretch/>
          </p:blipFill>
          <p:spPr>
            <a:xfrm>
              <a:off x="914400" y="5820618"/>
              <a:ext cx="2135864" cy="82027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42374" r="-1550" b="37851"/>
            <a:stretch/>
          </p:blipFill>
          <p:spPr>
            <a:xfrm>
              <a:off x="2515427" y="6262653"/>
              <a:ext cx="2135864" cy="3765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62149" r="-1550"/>
            <a:stretch/>
          </p:blipFill>
          <p:spPr>
            <a:xfrm>
              <a:off x="4587495" y="6268186"/>
              <a:ext cx="2135864" cy="720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066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575953" rtl="0" eaLnBrk="1" latinLnBrk="0" hangingPunct="1">
        <a:spcBef>
          <a:spcPct val="0"/>
        </a:spcBef>
        <a:buNone/>
        <a:defRPr sz="2457" b="1" kern="1200">
          <a:solidFill>
            <a:srgbClr val="C00000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431966" indent="-431966" algn="l" defTabSz="575953" rtl="0" eaLnBrk="1" latinLnBrk="0" hangingPunct="1">
        <a:spcBef>
          <a:spcPct val="20000"/>
        </a:spcBef>
        <a:buFont typeface="Wingdings" pitchFamily="2" charset="2"/>
        <a:buChar char="§"/>
        <a:defRPr sz="3024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1pPr>
      <a:lvl2pPr marL="935925" indent="-359971" algn="l" defTabSz="575953" rtl="0" eaLnBrk="1" latinLnBrk="0" hangingPunct="1">
        <a:spcBef>
          <a:spcPct val="20000"/>
        </a:spcBef>
        <a:buFont typeface="Wingdings" pitchFamily="2" charset="2"/>
        <a:buChar char="§"/>
        <a:defRPr sz="2771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2pPr>
      <a:lvl3pPr marL="1439885" indent="-287975" algn="l" defTabSz="575953" rtl="0" eaLnBrk="1" latinLnBrk="0" hangingPunct="1">
        <a:spcBef>
          <a:spcPct val="20000"/>
        </a:spcBef>
        <a:buFont typeface="Wingdings" pitchFamily="2" charset="2"/>
        <a:buChar char="§"/>
        <a:defRPr sz="2520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3pPr>
      <a:lvl4pPr marL="2015837" indent="-287975" algn="l" defTabSz="575953" rtl="0" eaLnBrk="1" latinLnBrk="0" hangingPunct="1">
        <a:spcBef>
          <a:spcPct val="20000"/>
        </a:spcBef>
        <a:buFont typeface="Wingdings" pitchFamily="2" charset="2"/>
        <a:buChar char="§"/>
        <a:defRPr sz="2268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4pPr>
      <a:lvl5pPr marL="2591791" indent="-287975" algn="l" defTabSz="575953" rtl="0" eaLnBrk="1" latinLnBrk="0" hangingPunct="1">
        <a:spcBef>
          <a:spcPct val="20000"/>
        </a:spcBef>
        <a:buFont typeface="Wingdings" pitchFamily="2" charset="2"/>
        <a:buChar char="§"/>
        <a:defRPr sz="2015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5pPr>
      <a:lvl6pPr marL="3167743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3699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19652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5604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53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09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861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815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768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721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674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628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3674"/>
            <a:ext cx="11520488" cy="310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76025" y="267277"/>
            <a:ext cx="10368439" cy="820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/>
          <p:cNvSpPr/>
          <p:nvPr userDrawn="1"/>
        </p:nvSpPr>
        <p:spPr>
          <a:xfrm flipV="1">
            <a:off x="0" y="6164901"/>
            <a:ext cx="11520488" cy="48001"/>
          </a:xfrm>
          <a:prstGeom prst="rect">
            <a:avLst/>
          </a:prstGeom>
          <a:solidFill>
            <a:srgbClr val="CC000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3F3F3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61339" y="6246382"/>
            <a:ext cx="2833167" cy="220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/>
          <a:srcRect r="53100"/>
          <a:stretch/>
        </p:blipFill>
        <p:spPr>
          <a:xfrm>
            <a:off x="131252" y="6225310"/>
            <a:ext cx="239780" cy="238898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427583" y="6069143"/>
            <a:ext cx="3076813" cy="532046"/>
            <a:chOff x="914400" y="5820618"/>
            <a:chExt cx="5808959" cy="116827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r="-1550" b="56920"/>
            <a:stretch/>
          </p:blipFill>
          <p:spPr>
            <a:xfrm>
              <a:off x="914400" y="5820618"/>
              <a:ext cx="2135864" cy="82027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42374" r="-1550" b="37851"/>
            <a:stretch/>
          </p:blipFill>
          <p:spPr>
            <a:xfrm>
              <a:off x="2515427" y="6262653"/>
              <a:ext cx="2135864" cy="3765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62149" r="-1550"/>
            <a:stretch/>
          </p:blipFill>
          <p:spPr>
            <a:xfrm>
              <a:off x="4587495" y="6268186"/>
              <a:ext cx="2135864" cy="720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54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575953" rtl="0" eaLnBrk="1" latinLnBrk="0" hangingPunct="1">
        <a:spcBef>
          <a:spcPct val="0"/>
        </a:spcBef>
        <a:buNone/>
        <a:defRPr sz="2457" b="1" kern="1200">
          <a:solidFill>
            <a:srgbClr val="C00000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431966" indent="-431966" algn="l" defTabSz="575953" rtl="0" eaLnBrk="1" latinLnBrk="0" hangingPunct="1">
        <a:spcBef>
          <a:spcPct val="20000"/>
        </a:spcBef>
        <a:buFont typeface="Wingdings" pitchFamily="2" charset="2"/>
        <a:buChar char="§"/>
        <a:defRPr sz="3024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1pPr>
      <a:lvl2pPr marL="935925" indent="-359971" algn="l" defTabSz="575953" rtl="0" eaLnBrk="1" latinLnBrk="0" hangingPunct="1">
        <a:spcBef>
          <a:spcPct val="20000"/>
        </a:spcBef>
        <a:buFont typeface="Wingdings" pitchFamily="2" charset="2"/>
        <a:buChar char="§"/>
        <a:defRPr sz="2771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2pPr>
      <a:lvl3pPr marL="1439885" indent="-287975" algn="l" defTabSz="575953" rtl="0" eaLnBrk="1" latinLnBrk="0" hangingPunct="1">
        <a:spcBef>
          <a:spcPct val="20000"/>
        </a:spcBef>
        <a:buFont typeface="Wingdings" pitchFamily="2" charset="2"/>
        <a:buChar char="§"/>
        <a:defRPr sz="2520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3pPr>
      <a:lvl4pPr marL="2015837" indent="-287975" algn="l" defTabSz="575953" rtl="0" eaLnBrk="1" latinLnBrk="0" hangingPunct="1">
        <a:spcBef>
          <a:spcPct val="20000"/>
        </a:spcBef>
        <a:buFont typeface="Wingdings" pitchFamily="2" charset="2"/>
        <a:buChar char="§"/>
        <a:defRPr sz="2268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4pPr>
      <a:lvl5pPr marL="2591791" indent="-287975" algn="l" defTabSz="575953" rtl="0" eaLnBrk="1" latinLnBrk="0" hangingPunct="1">
        <a:spcBef>
          <a:spcPct val="20000"/>
        </a:spcBef>
        <a:buFont typeface="Wingdings" pitchFamily="2" charset="2"/>
        <a:buChar char="§"/>
        <a:defRPr sz="2015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5pPr>
      <a:lvl6pPr marL="3167743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3699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19652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5604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53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09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861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815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768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721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674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628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3674"/>
            <a:ext cx="11520488" cy="310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FFFFFF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76025" y="267277"/>
            <a:ext cx="10368439" cy="820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/>
          <p:cNvSpPr/>
          <p:nvPr userDrawn="1"/>
        </p:nvSpPr>
        <p:spPr>
          <a:xfrm flipV="1">
            <a:off x="0" y="6164901"/>
            <a:ext cx="11520488" cy="48001"/>
          </a:xfrm>
          <a:prstGeom prst="rect">
            <a:avLst/>
          </a:prstGeom>
          <a:solidFill>
            <a:srgbClr val="CC0003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24">
              <a:solidFill>
                <a:srgbClr val="3F3F3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61339" y="6246382"/>
            <a:ext cx="2833167" cy="220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/>
          <a:srcRect r="53100"/>
          <a:stretch/>
        </p:blipFill>
        <p:spPr>
          <a:xfrm>
            <a:off x="131252" y="6225310"/>
            <a:ext cx="239780" cy="238898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427583" y="6069143"/>
            <a:ext cx="3076813" cy="532046"/>
            <a:chOff x="914400" y="5820618"/>
            <a:chExt cx="5808959" cy="116827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r="-1550" b="56920"/>
            <a:stretch/>
          </p:blipFill>
          <p:spPr>
            <a:xfrm>
              <a:off x="914400" y="5820618"/>
              <a:ext cx="2135864" cy="82027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42374" r="-1550" b="37851"/>
            <a:stretch/>
          </p:blipFill>
          <p:spPr>
            <a:xfrm>
              <a:off x="2515427" y="6262653"/>
              <a:ext cx="2135864" cy="3765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50804" t="62149" r="-1550"/>
            <a:stretch/>
          </p:blipFill>
          <p:spPr>
            <a:xfrm>
              <a:off x="4587495" y="6268186"/>
              <a:ext cx="2135864" cy="720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97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575953" rtl="0" eaLnBrk="1" latinLnBrk="0" hangingPunct="1">
        <a:spcBef>
          <a:spcPct val="0"/>
        </a:spcBef>
        <a:buNone/>
        <a:defRPr sz="2457" b="1" kern="1200">
          <a:solidFill>
            <a:srgbClr val="C00000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431966" indent="-431966" algn="l" defTabSz="575953" rtl="0" eaLnBrk="1" latinLnBrk="0" hangingPunct="1">
        <a:spcBef>
          <a:spcPct val="20000"/>
        </a:spcBef>
        <a:buFont typeface="Wingdings" pitchFamily="2" charset="2"/>
        <a:buChar char="§"/>
        <a:defRPr sz="3024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1pPr>
      <a:lvl2pPr marL="935925" indent="-359971" algn="l" defTabSz="575953" rtl="0" eaLnBrk="1" latinLnBrk="0" hangingPunct="1">
        <a:spcBef>
          <a:spcPct val="20000"/>
        </a:spcBef>
        <a:buFont typeface="Wingdings" pitchFamily="2" charset="2"/>
        <a:buChar char="§"/>
        <a:defRPr sz="2771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2pPr>
      <a:lvl3pPr marL="1439885" indent="-287975" algn="l" defTabSz="575953" rtl="0" eaLnBrk="1" latinLnBrk="0" hangingPunct="1">
        <a:spcBef>
          <a:spcPct val="20000"/>
        </a:spcBef>
        <a:buFont typeface="Wingdings" pitchFamily="2" charset="2"/>
        <a:buChar char="§"/>
        <a:defRPr sz="2520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3pPr>
      <a:lvl4pPr marL="2015837" indent="-287975" algn="l" defTabSz="575953" rtl="0" eaLnBrk="1" latinLnBrk="0" hangingPunct="1">
        <a:spcBef>
          <a:spcPct val="20000"/>
        </a:spcBef>
        <a:buFont typeface="Wingdings" pitchFamily="2" charset="2"/>
        <a:buChar char="§"/>
        <a:defRPr sz="2268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4pPr>
      <a:lvl5pPr marL="2591791" indent="-287975" algn="l" defTabSz="575953" rtl="0" eaLnBrk="1" latinLnBrk="0" hangingPunct="1">
        <a:spcBef>
          <a:spcPct val="20000"/>
        </a:spcBef>
        <a:buFont typeface="Wingdings" pitchFamily="2" charset="2"/>
        <a:buChar char="§"/>
        <a:defRPr sz="2015" kern="1200">
          <a:solidFill>
            <a:srgbClr val="404040"/>
          </a:solidFill>
          <a:latin typeface="Helvetica" pitchFamily="34" charset="0"/>
          <a:ea typeface="+mn-ea"/>
          <a:cs typeface="Helvetica" pitchFamily="34" charset="0"/>
        </a:defRPr>
      </a:lvl5pPr>
      <a:lvl6pPr marL="3167743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3699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19652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5604" indent="-287975" algn="l" defTabSz="575953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53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09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861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815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768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721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674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628" algn="l" defTabSz="575953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44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xStyles>
    <p:titleStyle>
      <a:lvl1pPr algn="ctr" defTabSz="1151937" rtl="0" eaLnBrk="1" latinLnBrk="0" hangingPunct="1">
        <a:spcBef>
          <a:spcPct val="0"/>
        </a:spcBef>
        <a:buNone/>
        <a:defRPr sz="55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77" indent="-431977" algn="l" defTabSz="1151937" rtl="0" eaLnBrk="1" latinLnBrk="0" hangingPunct="1">
        <a:spcBef>
          <a:spcPct val="20000"/>
        </a:spcBef>
        <a:buFont typeface="Arial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1pPr>
      <a:lvl2pPr marL="935948" indent="-359980" algn="l" defTabSz="1151937" rtl="0" eaLnBrk="1" latinLnBrk="0" hangingPunct="1">
        <a:spcBef>
          <a:spcPct val="20000"/>
        </a:spcBef>
        <a:buFont typeface="Arial" pitchFamily="34" charset="0"/>
        <a:buChar char="–"/>
        <a:defRPr sz="3527" kern="1200">
          <a:solidFill>
            <a:schemeClr val="tx1"/>
          </a:solidFill>
          <a:latin typeface="+mn-lt"/>
          <a:ea typeface="+mn-ea"/>
          <a:cs typeface="+mn-cs"/>
        </a:defRPr>
      </a:lvl2pPr>
      <a:lvl3pPr marL="1439921" indent="-287983" algn="l" defTabSz="1151937" rtl="0" eaLnBrk="1" latinLnBrk="0" hangingPunct="1">
        <a:spcBef>
          <a:spcPct val="20000"/>
        </a:spcBef>
        <a:buFont typeface="Arial" pitchFamily="34" charset="0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3pPr>
      <a:lvl4pPr marL="2015887" indent="-287983" algn="l" defTabSz="1151937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91855" indent="-287983" algn="l" defTabSz="1151937" rtl="0" eaLnBrk="1" latinLnBrk="0" hangingPunct="1">
        <a:spcBef>
          <a:spcPct val="20000"/>
        </a:spcBef>
        <a:buFont typeface="Arial" pitchFamily="34" charset="0"/>
        <a:buChar char="»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167823" indent="-287983" algn="l" defTabSz="1151937" rtl="0" eaLnBrk="1" latinLnBrk="0" hangingPunct="1">
        <a:spcBef>
          <a:spcPct val="20000"/>
        </a:spcBef>
        <a:buFont typeface="Arial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743792" indent="-287983" algn="l" defTabSz="1151937" rtl="0" eaLnBrk="1" latinLnBrk="0" hangingPunct="1">
        <a:spcBef>
          <a:spcPct val="20000"/>
        </a:spcBef>
        <a:buFont typeface="Arial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319760" indent="-287983" algn="l" defTabSz="1151937" rtl="0" eaLnBrk="1" latinLnBrk="0" hangingPunct="1">
        <a:spcBef>
          <a:spcPct val="20000"/>
        </a:spcBef>
        <a:buFont typeface="Arial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4895727" indent="-287983" algn="l" defTabSz="1151937" rtl="0" eaLnBrk="1" latinLnBrk="0" hangingPunct="1">
        <a:spcBef>
          <a:spcPct val="20000"/>
        </a:spcBef>
        <a:buFont typeface="Arial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193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1pPr>
      <a:lvl2pPr marL="575969" algn="l" defTabSz="115193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151937" algn="l" defTabSz="115193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727905" algn="l" defTabSz="115193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03872" algn="l" defTabSz="115193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79840" algn="l" defTabSz="115193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455808" algn="l" defTabSz="115193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4031775" algn="l" defTabSz="115193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607743" algn="l" defTabSz="1151937" rtl="0" eaLnBrk="1" latinLnBrk="0" hangingPunct="1"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hyperlink" Target="mailto:ppliang@cs.cmu.edu" TargetMode="External"/><Relationship Id="rId4" Type="http://schemas.openxmlformats.org/officeDocument/2006/relationships/hyperlink" Target="https://pliang279.github.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0.png"/><Relationship Id="rId3" Type="http://schemas.openxmlformats.org/officeDocument/2006/relationships/image" Target="../media/image35.emf"/><Relationship Id="rId7" Type="http://schemas.openxmlformats.org/officeDocument/2006/relationships/image" Target="../media/image14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0.png"/><Relationship Id="rId10" Type="http://schemas.openxmlformats.org/officeDocument/2006/relationships/image" Target="../media/image1620.png"/><Relationship Id="rId4" Type="http://schemas.openxmlformats.org/officeDocument/2006/relationships/image" Target="../media/image35.png"/><Relationship Id="rId9" Type="http://schemas.openxmlformats.org/officeDocument/2006/relationships/image" Target="../media/image16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jp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hyperlink" Target="mailto:ppliang@cs.cmu.edu" TargetMode="External"/><Relationship Id="rId4" Type="http://schemas.openxmlformats.org/officeDocument/2006/relationships/hyperlink" Target="https://pliang279.github.io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17" Type="http://schemas.openxmlformats.org/officeDocument/2006/relationships/hyperlink" Target="https://thenounproject.com/icon/robot-1516457/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liang279.github.i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703" y="1970837"/>
            <a:ext cx="11049487" cy="166804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altLang="x-none" sz="5400">
                <a:cs typeface="Calibri" panose="020F0502020204030204" pitchFamily="34" charset="0"/>
              </a:rPr>
              <a:t>Multimodal AI</a:t>
            </a:r>
            <a:endParaRPr lang="en-US" sz="5400" dirty="0">
              <a:ea typeface="ＭＳ Ｐゴシック" pitchFamily="-106" charset="-128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80942" y="3696462"/>
            <a:ext cx="3558603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Arial" pitchFamily="-106" charset="0"/>
                <a:cs typeface="Calibri" panose="020F0502020204030204" pitchFamily="34" charset="0"/>
              </a:rPr>
              <a:t>Paul Liang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Assistant Professor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MIT Media Lab &amp; MIT EECS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CD95AB-3DB7-AD41-A707-8E056599A9C4}"/>
              </a:ext>
            </a:extLst>
          </p:cNvPr>
          <p:cNvGrpSpPr/>
          <p:nvPr/>
        </p:nvGrpSpPr>
        <p:grpSpPr>
          <a:xfrm>
            <a:off x="1563370" y="5331891"/>
            <a:ext cx="8393747" cy="869644"/>
            <a:chOff x="1639095" y="4389202"/>
            <a:chExt cx="8393747" cy="869644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4181CDF-BE89-0B4E-AD63-1131EDD3F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506" y="4869064"/>
              <a:ext cx="587141" cy="389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998709-AB38-7D4E-896A-AED72D88710D}"/>
                </a:ext>
              </a:extLst>
            </p:cNvPr>
            <p:cNvSpPr/>
            <p:nvPr/>
          </p:nvSpPr>
          <p:spPr>
            <a:xfrm>
              <a:off x="1639095" y="4389202"/>
              <a:ext cx="839374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kern="0" dirty="0">
                  <a:solidFill>
                    <a:schemeClr val="hlink"/>
                  </a:solidFill>
                  <a:latin typeface="Calibri" panose="020F0502020204030204" pitchFamily="34" charset="0"/>
                  <a:ea typeface="Google Sans"/>
                  <a:cs typeface="Calibri" panose="020F0502020204030204" pitchFamily="34" charset="0"/>
                  <a:sym typeface="Google Sans"/>
                  <a:hlinkClick r:id="rId4"/>
                </a:rPr>
                <a:t>https://pliang279.github.io</a:t>
              </a:r>
              <a:endParaRPr lang="en-US" sz="1600" kern="0" dirty="0">
                <a:solidFill>
                  <a:schemeClr val="hlink"/>
                </a:solidFill>
                <a:latin typeface="Calibri" panose="020F0502020204030204" pitchFamily="34" charset="0"/>
                <a:ea typeface="Google Sans"/>
                <a:cs typeface="Calibri" panose="020F0502020204030204" pitchFamily="34" charset="0"/>
                <a:sym typeface="Google Sans"/>
              </a:endParaRPr>
            </a:p>
            <a:p>
              <a:pPr algn="ctr"/>
              <a:r>
                <a:rPr lang="en-US" sz="1600" kern="0" dirty="0">
                  <a:solidFill>
                    <a:schemeClr val="hlin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Google Sans"/>
                  <a:hlinkClick r:id="rId5"/>
                </a:rPr>
                <a:t>ppliang@mit.edu</a:t>
              </a:r>
              <a:endParaRPr lang="en-US" sz="1600" kern="0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sym typeface="Google Sans"/>
              </a:endParaRPr>
            </a:p>
            <a:p>
              <a:pPr algn="ctr"/>
              <a:r>
                <a:rPr lang="en-US" sz="1600" kern="0" dirty="0">
                  <a:solidFill>
                    <a:schemeClr val="hlin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Google Sans"/>
                </a:rPr>
                <a:t>@pliang279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16F596-01A7-AA6F-332F-243DBA211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2" y="5250699"/>
            <a:ext cx="1887933" cy="10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CEB422-30A4-559C-5DF0-808385B89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6" t="16692" r="25758" b="65583"/>
          <a:stretch/>
        </p:blipFill>
        <p:spPr bwMode="auto">
          <a:xfrm>
            <a:off x="8179241" y="5097224"/>
            <a:ext cx="3249942" cy="133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3F0124A-14A4-883E-8E00-014EC7BBDCBA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84402"/>
      </p:ext>
    </p:extLst>
  </p:cSld>
  <p:clrMapOvr>
    <a:masterClrMapping/>
  </p:clrMapOvr>
  <p:transition advTm="355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2FFDD-1044-A0D5-28D7-49A41F75E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4;p14">
            <a:extLst>
              <a:ext uri="{FF2B5EF4-FFF2-40B4-BE49-F238E27FC236}">
                <a16:creationId xmlns:a16="http://schemas.microsoft.com/office/drawing/2014/main" id="{9A732E8E-A933-0950-7F0E-2B0BF5796E05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Large Multimodal Models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DE2295B6-EE59-AD7D-E626-77A803681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B2C5E5-DBCB-ED95-AA22-2B2A70E1FEA5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10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F66201-D287-5C88-45F1-CCD9D1F62728}"/>
              </a:ext>
            </a:extLst>
          </p:cNvPr>
          <p:cNvGrpSpPr/>
          <p:nvPr/>
        </p:nvGrpSpPr>
        <p:grpSpPr>
          <a:xfrm>
            <a:off x="2140713" y="3010196"/>
            <a:ext cx="1770071" cy="1142006"/>
            <a:chOff x="4744669" y="4011851"/>
            <a:chExt cx="1921336" cy="1239599"/>
          </a:xfrm>
        </p:grpSpPr>
        <p:sp>
          <p:nvSpPr>
            <p:cNvPr id="3" name="Isosceles Triangle 97">
              <a:extLst>
                <a:ext uri="{FF2B5EF4-FFF2-40B4-BE49-F238E27FC236}">
                  <a16:creationId xmlns:a16="http://schemas.microsoft.com/office/drawing/2014/main" id="{E38928ED-5D27-75F7-3416-4BD37A32D3D2}"/>
                </a:ext>
              </a:extLst>
            </p:cNvPr>
            <p:cNvSpPr/>
            <p:nvPr/>
          </p:nvSpPr>
          <p:spPr>
            <a:xfrm>
              <a:off x="5314844" y="4011851"/>
              <a:ext cx="346229" cy="301432"/>
            </a:xfrm>
            <a:prstGeom prst="triangle">
              <a:avLst/>
            </a:prstGeom>
            <a:gradFill flip="none" rotWithShape="1">
              <a:gsLst>
                <a:gs pos="0">
                  <a:srgbClr val="4E81BD"/>
                </a:gs>
                <a:gs pos="80000">
                  <a:srgbClr val="C0504D"/>
                </a:gs>
              </a:gsLst>
              <a:lin ang="16200000" scaled="0"/>
              <a:tileRect/>
            </a:gradFill>
            <a:ln w="25400" cap="flat" cmpd="sng" algn="ctr">
              <a:solidFill>
                <a:srgbClr val="8C3836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4" name="Isosceles Triangle 100">
              <a:extLst>
                <a:ext uri="{FF2B5EF4-FFF2-40B4-BE49-F238E27FC236}">
                  <a16:creationId xmlns:a16="http://schemas.microsoft.com/office/drawing/2014/main" id="{CE522878-B967-E6B0-B268-A15183E1C4C9}"/>
                </a:ext>
              </a:extLst>
            </p:cNvPr>
            <p:cNvSpPr/>
            <p:nvPr/>
          </p:nvSpPr>
          <p:spPr>
            <a:xfrm>
              <a:off x="4744669" y="4011851"/>
              <a:ext cx="346229" cy="301432"/>
            </a:xfrm>
            <a:prstGeom prst="triangle">
              <a:avLst/>
            </a:prstGeom>
            <a:gradFill flip="none" rotWithShape="1">
              <a:gsLst>
                <a:gs pos="74000">
                  <a:srgbClr val="4E81BD"/>
                </a:gs>
                <a:gs pos="0">
                  <a:srgbClr val="C0504D"/>
                </a:gs>
              </a:gsLst>
              <a:lin ang="5400000" scaled="1"/>
              <a:tileRect/>
            </a:gradFill>
            <a:ln w="25400" cap="flat" cmpd="sng" algn="ctr">
              <a:solidFill>
                <a:srgbClr val="8C3836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721E65E-2135-145A-BD43-6DA0B25FA9F0}"/>
                </a:ext>
              </a:extLst>
            </p:cNvPr>
            <p:cNvCxnSpPr>
              <a:cxnSpLocks/>
            </p:cNvCxnSpPr>
            <p:nvPr/>
          </p:nvCxnSpPr>
          <p:spPr>
            <a:xfrm>
              <a:off x="4928915" y="4417974"/>
              <a:ext cx="1099192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47AF9AD-7410-7BC2-1DB7-33E9A39399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4363" y="4417974"/>
              <a:ext cx="1110108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6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" name="Isosceles Triangle 123">
              <a:extLst>
                <a:ext uri="{FF2B5EF4-FFF2-40B4-BE49-F238E27FC236}">
                  <a16:creationId xmlns:a16="http://schemas.microsoft.com/office/drawing/2014/main" id="{2F980AB6-12FE-1F2D-9B6C-2EA801A02D86}"/>
                </a:ext>
              </a:extLst>
            </p:cNvPr>
            <p:cNvSpPr/>
            <p:nvPr/>
          </p:nvSpPr>
          <p:spPr>
            <a:xfrm>
              <a:off x="5872244" y="4011851"/>
              <a:ext cx="346229" cy="301432"/>
            </a:xfrm>
            <a:prstGeom prst="triangle">
              <a:avLst/>
            </a:prstGeom>
            <a:gradFill flip="none" rotWithShape="1">
              <a:gsLst>
                <a:gs pos="0">
                  <a:srgbClr val="4E81BD"/>
                </a:gs>
                <a:gs pos="38000">
                  <a:srgbClr val="C0504D"/>
                </a:gs>
              </a:gsLst>
              <a:lin ang="16200000" scaled="0"/>
              <a:tileRect/>
            </a:gradFill>
            <a:ln w="25400" cap="flat" cmpd="sng" algn="ctr">
              <a:solidFill>
                <a:srgbClr val="8C3836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918343A-76BD-FE33-2283-ECF1D2CB014B}"/>
                </a:ext>
              </a:extLst>
            </p:cNvPr>
            <p:cNvSpPr/>
            <p:nvPr/>
          </p:nvSpPr>
          <p:spPr>
            <a:xfrm>
              <a:off x="4766060" y="4942589"/>
              <a:ext cx="305558" cy="305558"/>
            </a:xfrm>
            <a:prstGeom prst="ellipse">
              <a:avLst/>
            </a:prstGeom>
            <a:gradFill>
              <a:gsLst>
                <a:gs pos="55000">
                  <a:srgbClr val="4E81BD"/>
                </a:gs>
                <a:gs pos="0">
                  <a:srgbClr val="C0504D"/>
                </a:gs>
              </a:gsLst>
              <a:lin ang="5400000" scaled="0"/>
            </a:gradFill>
            <a:ln w="25400" cap="flat" cmpd="sng" algn="ctr">
              <a:solidFill>
                <a:srgbClr val="385C8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7FDAF9-A406-BC9B-7DB6-06ADA3DB6F07}"/>
                </a:ext>
              </a:extLst>
            </p:cNvPr>
            <p:cNvSpPr/>
            <p:nvPr/>
          </p:nvSpPr>
          <p:spPr>
            <a:xfrm>
              <a:off x="5335644" y="4942589"/>
              <a:ext cx="308861" cy="308861"/>
            </a:xfrm>
            <a:prstGeom prst="ellipse">
              <a:avLst/>
            </a:prstGeom>
            <a:gradFill>
              <a:gsLst>
                <a:gs pos="100000">
                  <a:srgbClr val="4E81BD"/>
                </a:gs>
                <a:gs pos="0">
                  <a:srgbClr val="C0504D"/>
                </a:gs>
              </a:gsLst>
              <a:lin ang="5400000" scaled="0"/>
            </a:gradFill>
            <a:ln w="25400" cap="flat" cmpd="sng" algn="ctr">
              <a:solidFill>
                <a:srgbClr val="385C8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AE426F6-9476-DE44-52E9-E70F32810353}"/>
                </a:ext>
              </a:extLst>
            </p:cNvPr>
            <p:cNvSpPr/>
            <p:nvPr/>
          </p:nvSpPr>
          <p:spPr>
            <a:xfrm>
              <a:off x="5890927" y="4942589"/>
              <a:ext cx="308861" cy="308861"/>
            </a:xfrm>
            <a:prstGeom prst="ellipse">
              <a:avLst/>
            </a:prstGeom>
            <a:gradFill>
              <a:gsLst>
                <a:gs pos="100000">
                  <a:srgbClr val="4E81BD"/>
                </a:gs>
                <a:gs pos="37000">
                  <a:srgbClr val="C0504D"/>
                </a:gs>
              </a:gsLst>
              <a:lin ang="5400000" scaled="0"/>
            </a:gradFill>
            <a:ln w="25400" cap="flat" cmpd="sng" algn="ctr">
              <a:solidFill>
                <a:srgbClr val="385C8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FB69BBD-20A5-BC57-3810-0C7792C4FC6E}"/>
                </a:ext>
              </a:extLst>
            </p:cNvPr>
            <p:cNvCxnSpPr>
              <a:cxnSpLocks/>
            </p:cNvCxnSpPr>
            <p:nvPr/>
          </p:nvCxnSpPr>
          <p:spPr>
            <a:xfrm>
              <a:off x="6032659" y="4417974"/>
              <a:ext cx="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6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7C69FE8-A479-8FAA-284A-705F4072EE80}"/>
                </a:ext>
              </a:extLst>
            </p:cNvPr>
            <p:cNvSpPr/>
            <p:nvPr/>
          </p:nvSpPr>
          <p:spPr>
            <a:xfrm>
              <a:off x="6378421" y="42451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3A77625-9FEE-F038-7CC0-722EB7041844}"/>
                </a:ext>
              </a:extLst>
            </p:cNvPr>
            <p:cNvSpPr/>
            <p:nvPr/>
          </p:nvSpPr>
          <p:spPr>
            <a:xfrm>
              <a:off x="6496955" y="42451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92DE9FF-9736-C615-F926-D671A0B140BF}"/>
                </a:ext>
              </a:extLst>
            </p:cNvPr>
            <p:cNvSpPr/>
            <p:nvPr/>
          </p:nvSpPr>
          <p:spPr>
            <a:xfrm>
              <a:off x="6619015" y="42451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BE0C296-0B5A-9AED-D2D2-2E35B3F5A91D}"/>
                </a:ext>
              </a:extLst>
            </p:cNvPr>
            <p:cNvSpPr/>
            <p:nvPr/>
          </p:nvSpPr>
          <p:spPr>
            <a:xfrm>
              <a:off x="6378421" y="51595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1D80F34-7317-64F7-5E22-B7BAA91146B9}"/>
                </a:ext>
              </a:extLst>
            </p:cNvPr>
            <p:cNvSpPr/>
            <p:nvPr/>
          </p:nvSpPr>
          <p:spPr>
            <a:xfrm>
              <a:off x="6496955" y="51595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EC9643-5021-EDAA-D0A4-002A4AFFB59B}"/>
                </a:ext>
              </a:extLst>
            </p:cNvPr>
            <p:cNvSpPr/>
            <p:nvPr/>
          </p:nvSpPr>
          <p:spPr>
            <a:xfrm>
              <a:off x="6619015" y="51595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5888223-048C-CFC2-8794-C40187CD2D48}"/>
                </a:ext>
              </a:extLst>
            </p:cNvPr>
            <p:cNvCxnSpPr>
              <a:cxnSpLocks/>
            </p:cNvCxnSpPr>
            <p:nvPr/>
          </p:nvCxnSpPr>
          <p:spPr>
            <a:xfrm>
              <a:off x="4932946" y="4417974"/>
              <a:ext cx="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F4193F9-49EB-4FE0-B784-526481361F90}"/>
                </a:ext>
              </a:extLst>
            </p:cNvPr>
            <p:cNvCxnSpPr/>
            <p:nvPr/>
          </p:nvCxnSpPr>
          <p:spPr>
            <a:xfrm>
              <a:off x="5482021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50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18C72D9-8056-3F84-05A8-BA6C9E0D1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2021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5FE51C4-7865-B0FB-E898-F29572D4087C}"/>
                </a:ext>
              </a:extLst>
            </p:cNvPr>
            <p:cNvCxnSpPr/>
            <p:nvPr/>
          </p:nvCxnSpPr>
          <p:spPr>
            <a:xfrm>
              <a:off x="4932946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50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FA49BA-9121-7D74-B309-9892B62EFA8F}"/>
                </a:ext>
              </a:extLst>
            </p:cNvPr>
            <p:cNvCxnSpPr>
              <a:cxnSpLocks/>
            </p:cNvCxnSpPr>
            <p:nvPr/>
          </p:nvCxnSpPr>
          <p:spPr>
            <a:xfrm>
              <a:off x="5485396" y="4417974"/>
              <a:ext cx="0" cy="43180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0F9CFC9-C249-4C22-F814-A0C5153CAF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2946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27" name="Picture 26" descr="A close up of a plant&#10;&#10;Description automatically generated">
            <a:extLst>
              <a:ext uri="{FF2B5EF4-FFF2-40B4-BE49-F238E27FC236}">
                <a16:creationId xmlns:a16="http://schemas.microsoft.com/office/drawing/2014/main" id="{2D280C7D-C59D-2061-B296-A830AB058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70"/>
          <a:stretch/>
        </p:blipFill>
        <p:spPr>
          <a:xfrm>
            <a:off x="1795858" y="4361910"/>
            <a:ext cx="1008680" cy="1043070"/>
          </a:xfrm>
          <a:prstGeom prst="rect">
            <a:avLst/>
          </a:prstGeom>
        </p:spPr>
      </p:pic>
      <p:pic>
        <p:nvPicPr>
          <p:cNvPr id="28" name="Picture 27" descr="A close up of a plant&#10;&#10;Description automatically generated">
            <a:extLst>
              <a:ext uri="{FF2B5EF4-FFF2-40B4-BE49-F238E27FC236}">
                <a16:creationId xmlns:a16="http://schemas.microsoft.com/office/drawing/2014/main" id="{C15E6945-7D65-3E60-483A-17005EAB1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70"/>
          <a:stretch/>
        </p:blipFill>
        <p:spPr>
          <a:xfrm>
            <a:off x="2834659" y="4361910"/>
            <a:ext cx="1008680" cy="1043070"/>
          </a:xfrm>
          <a:prstGeom prst="rect">
            <a:avLst/>
          </a:prstGeom>
        </p:spPr>
      </p:pic>
      <p:sp>
        <p:nvSpPr>
          <p:cNvPr id="29" name="Google Shape;271;p20">
            <a:extLst>
              <a:ext uri="{FF2B5EF4-FFF2-40B4-BE49-F238E27FC236}">
                <a16:creationId xmlns:a16="http://schemas.microsoft.com/office/drawing/2014/main" id="{6BAF4DB9-FA76-821C-2388-B154BC5F61D7}"/>
              </a:ext>
            </a:extLst>
          </p:cNvPr>
          <p:cNvSpPr txBox="1">
            <a:spLocks/>
          </p:cNvSpPr>
          <p:nvPr/>
        </p:nvSpPr>
        <p:spPr bwMode="auto">
          <a:xfrm>
            <a:off x="1792158" y="2293889"/>
            <a:ext cx="2055711" cy="60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109494" tIns="109494" rIns="109494" bIns="109494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indent="0" algn="ctr" defTabSz="850258">
              <a:buNone/>
              <a:defRPr/>
            </a:pPr>
            <a:r>
              <a:rPr lang="en-US" sz="133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It’s just a privilege to watch your mind at work.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EF6605C6-B805-C99D-F333-F8B43F55C308}"/>
              </a:ext>
            </a:extLst>
          </p:cNvPr>
          <p:cNvSpPr/>
          <p:nvPr/>
        </p:nvSpPr>
        <p:spPr>
          <a:xfrm>
            <a:off x="4310589" y="2916272"/>
            <a:ext cx="434994" cy="1303843"/>
          </a:xfrm>
          <a:prstGeom prst="rightBrace">
            <a:avLst>
              <a:gd name="adj1" fmla="val 30438"/>
              <a:gd name="adj2" fmla="val 50000"/>
            </a:avLst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000000"/>
              </a:solidFill>
              <a:latin typeface="CMU Sans Serif"/>
              <a:sym typeface="Avenir Next Medium"/>
            </a:endParaRPr>
          </a:p>
        </p:txBody>
      </p:sp>
      <p:sp>
        <p:nvSpPr>
          <p:cNvPr id="31" name="Rectangle: Rounded Corners 11">
            <a:extLst>
              <a:ext uri="{FF2B5EF4-FFF2-40B4-BE49-F238E27FC236}">
                <a16:creationId xmlns:a16="http://schemas.microsoft.com/office/drawing/2014/main" id="{FC9FC337-AE27-1AAA-AF5B-D9F7B5D008D9}"/>
              </a:ext>
            </a:extLst>
          </p:cNvPr>
          <p:cNvSpPr/>
          <p:nvPr/>
        </p:nvSpPr>
        <p:spPr>
          <a:xfrm>
            <a:off x="5030015" y="2916651"/>
            <a:ext cx="2128881" cy="1303843"/>
          </a:xfrm>
          <a:prstGeom prst="roundRect">
            <a:avLst/>
          </a:prstGeom>
          <a:solidFill>
            <a:srgbClr val="F29A44"/>
          </a:solidFill>
          <a:ln w="25400" cap="flat" cmpd="sng" algn="ctr">
            <a:solidFill>
              <a:srgbClr val="F2A900">
                <a:lumMod val="75000"/>
              </a:srgbClr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50176">
              <a:defRPr/>
            </a:pPr>
            <a:r>
              <a:rPr lang="en-US" sz="2340" dirty="0">
                <a:solidFill>
                  <a:srgbClr val="FFFFFF"/>
                </a:solidFill>
                <a:latin typeface="CMU Sans Serif"/>
                <a:sym typeface="Avenir Next Medium"/>
              </a:rPr>
              <a:t>Multimodal representation</a:t>
            </a:r>
          </a:p>
        </p:txBody>
      </p:sp>
      <p:sp>
        <p:nvSpPr>
          <p:cNvPr id="32" name="Isosceles Triangle 6">
            <a:extLst>
              <a:ext uri="{FF2B5EF4-FFF2-40B4-BE49-F238E27FC236}">
                <a16:creationId xmlns:a16="http://schemas.microsoft.com/office/drawing/2014/main" id="{35855D57-AEFF-9091-6824-ECB4433E4554}"/>
              </a:ext>
            </a:extLst>
          </p:cNvPr>
          <p:cNvSpPr/>
          <p:nvPr/>
        </p:nvSpPr>
        <p:spPr>
          <a:xfrm>
            <a:off x="8700475" y="3451017"/>
            <a:ext cx="318970" cy="277700"/>
          </a:xfrm>
          <a:prstGeom prst="triangle">
            <a:avLst/>
          </a:prstGeom>
          <a:solidFill>
            <a:srgbClr val="D55857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FFFFFF"/>
              </a:solidFill>
              <a:latin typeface="CMU Sans Serif"/>
              <a:sym typeface="Avenir Next Medium"/>
            </a:endParaRPr>
          </a:p>
        </p:txBody>
      </p:sp>
      <p:sp>
        <p:nvSpPr>
          <p:cNvPr id="33" name="Isosceles Triangle 7">
            <a:extLst>
              <a:ext uri="{FF2B5EF4-FFF2-40B4-BE49-F238E27FC236}">
                <a16:creationId xmlns:a16="http://schemas.microsoft.com/office/drawing/2014/main" id="{F18CBFFD-C559-159E-4496-75ACDBA6D9F5}"/>
              </a:ext>
            </a:extLst>
          </p:cNvPr>
          <p:cNvSpPr/>
          <p:nvPr/>
        </p:nvSpPr>
        <p:spPr>
          <a:xfrm>
            <a:off x="9227994" y="3451017"/>
            <a:ext cx="318970" cy="277700"/>
          </a:xfrm>
          <a:prstGeom prst="triangle">
            <a:avLst/>
          </a:prstGeom>
          <a:solidFill>
            <a:srgbClr val="D55857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FFFFFF"/>
              </a:solidFill>
              <a:latin typeface="CMU Sans Serif"/>
              <a:sym typeface="Avenir Next Medium"/>
            </a:endParaRPr>
          </a:p>
        </p:txBody>
      </p:sp>
      <p:sp>
        <p:nvSpPr>
          <p:cNvPr id="34" name="Isosceles Triangle 8">
            <a:extLst>
              <a:ext uri="{FF2B5EF4-FFF2-40B4-BE49-F238E27FC236}">
                <a16:creationId xmlns:a16="http://schemas.microsoft.com/office/drawing/2014/main" id="{C7B87D0A-4B9D-7A1D-8EDB-12806A2EC2B5}"/>
              </a:ext>
            </a:extLst>
          </p:cNvPr>
          <p:cNvSpPr/>
          <p:nvPr/>
        </p:nvSpPr>
        <p:spPr>
          <a:xfrm>
            <a:off x="9755514" y="3451017"/>
            <a:ext cx="318970" cy="277700"/>
          </a:xfrm>
          <a:prstGeom prst="triangle">
            <a:avLst/>
          </a:prstGeom>
          <a:solidFill>
            <a:srgbClr val="D55857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FFFFFF"/>
              </a:solidFill>
              <a:latin typeface="CMU Sans Serif"/>
              <a:sym typeface="Avenir Next Medium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8AB0D20-5D9A-43AD-0DCE-85BCF6D3D664}"/>
              </a:ext>
            </a:extLst>
          </p:cNvPr>
          <p:cNvCxnSpPr>
            <a:cxnSpLocks/>
          </p:cNvCxnSpPr>
          <p:nvPr/>
        </p:nvCxnSpPr>
        <p:spPr>
          <a:xfrm>
            <a:off x="7548643" y="3572592"/>
            <a:ext cx="681268" cy="0"/>
          </a:xfrm>
          <a:prstGeom prst="straightConnector1">
            <a:avLst/>
          </a:prstGeom>
          <a:noFill/>
          <a:ln w="63500" cap="flat" cmpd="sng" algn="ctr">
            <a:solidFill>
              <a:srgbClr val="292929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EA8094A-05E2-9578-3E66-46ECC3F6B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641" y="1266814"/>
            <a:ext cx="8990891" cy="525349"/>
          </a:xfrm>
        </p:spPr>
        <p:txBody>
          <a:bodyPr/>
          <a:lstStyle/>
          <a:p>
            <a:pPr marL="144006" indent="0">
              <a:buNone/>
            </a:pPr>
            <a:r>
              <a:rPr lang="en-US" dirty="0"/>
              <a:t>Part 3: Enabling multimodal generation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3387E5E-FCEA-095C-3A93-345144EDC7DA}"/>
              </a:ext>
            </a:extLst>
          </p:cNvPr>
          <p:cNvSpPr/>
          <p:nvPr/>
        </p:nvSpPr>
        <p:spPr>
          <a:xfrm>
            <a:off x="8723259" y="4046006"/>
            <a:ext cx="284545" cy="284545"/>
          </a:xfrm>
          <a:prstGeom prst="ellipse">
            <a:avLst/>
          </a:prstGeom>
          <a:solidFill>
            <a:srgbClr val="4E81BD"/>
          </a:solidFill>
          <a:ln w="25400" cap="flat" cmpd="sng" algn="ctr">
            <a:solidFill>
              <a:srgbClr val="385C8A"/>
            </a:solidFill>
            <a:prstDash val="solid"/>
          </a:ln>
          <a:effectLst/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FFFFFF"/>
              </a:solidFill>
              <a:latin typeface="CMU Sans Serif"/>
              <a:sym typeface="Avenir Next Medium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543B550-37F3-9E9F-6A37-B1AF6DD94CDB}"/>
              </a:ext>
            </a:extLst>
          </p:cNvPr>
          <p:cNvSpPr/>
          <p:nvPr/>
        </p:nvSpPr>
        <p:spPr>
          <a:xfrm>
            <a:off x="9247840" y="4046006"/>
            <a:ext cx="284545" cy="284545"/>
          </a:xfrm>
          <a:prstGeom prst="ellipse">
            <a:avLst/>
          </a:prstGeom>
          <a:solidFill>
            <a:srgbClr val="4E81BD"/>
          </a:solidFill>
          <a:ln w="25400" cap="flat" cmpd="sng" algn="ctr">
            <a:solidFill>
              <a:srgbClr val="385C8A"/>
            </a:solidFill>
            <a:prstDash val="solid"/>
          </a:ln>
          <a:effectLst/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FFFFFF"/>
              </a:solidFill>
              <a:latin typeface="CMU Sans Serif"/>
              <a:sym typeface="Avenir Next Medium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1B861DD-830F-6BFE-5338-3C6F0D0FE536}"/>
              </a:ext>
            </a:extLst>
          </p:cNvPr>
          <p:cNvSpPr/>
          <p:nvPr/>
        </p:nvSpPr>
        <p:spPr>
          <a:xfrm>
            <a:off x="9772421" y="4046006"/>
            <a:ext cx="284545" cy="284545"/>
          </a:xfrm>
          <a:prstGeom prst="ellipse">
            <a:avLst/>
          </a:prstGeom>
          <a:solidFill>
            <a:srgbClr val="4E81BD"/>
          </a:solidFill>
          <a:ln w="25400" cap="flat" cmpd="sng" algn="ctr">
            <a:solidFill>
              <a:srgbClr val="385C8A"/>
            </a:solidFill>
            <a:prstDash val="solid"/>
          </a:ln>
          <a:effectLst/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FFFFFF"/>
              </a:solidFill>
              <a:latin typeface="CMU Sans Serif"/>
              <a:sym typeface="Avenir Next Medium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7ADDEE-A87C-5B80-7AF3-426D424E0216}"/>
              </a:ext>
            </a:extLst>
          </p:cNvPr>
          <p:cNvSpPr txBox="1"/>
          <p:nvPr/>
        </p:nvSpPr>
        <p:spPr>
          <a:xfrm>
            <a:off x="7796608" y="2683487"/>
            <a:ext cx="3193142" cy="618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9626">
              <a:defRPr/>
            </a:pPr>
            <a:r>
              <a:rPr lang="en-US" sz="171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This person is being sarcastic.</a:t>
            </a:r>
          </a:p>
          <a:p>
            <a:pPr algn="ctr" defTabSz="579626">
              <a:defRPr/>
            </a:pPr>
            <a:r>
              <a:rPr lang="en-US" sz="171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They seem to be close friends.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52821A-A4D7-C6A0-07DC-96434EFC91E6}"/>
              </a:ext>
            </a:extLst>
          </p:cNvPr>
          <p:cNvSpPr txBox="1"/>
          <p:nvPr/>
        </p:nvSpPr>
        <p:spPr>
          <a:xfrm>
            <a:off x="7595648" y="4543330"/>
            <a:ext cx="3595062" cy="618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79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11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(quote previous episodes)</a:t>
            </a:r>
          </a:p>
          <a:p>
            <a:pPr marL="0" marR="0" lvl="0" indent="0" algn="ctr" defTabSz="5796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11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Light"/>
              </a:rPr>
              <a:t>(highlight multimodal information)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47B34D-1449-AE09-B31C-4AF2D4C44D0A}"/>
              </a:ext>
            </a:extLst>
          </p:cNvPr>
          <p:cNvSpPr txBox="1"/>
          <p:nvPr/>
        </p:nvSpPr>
        <p:spPr>
          <a:xfrm>
            <a:off x="8165738" y="3984704"/>
            <a:ext cx="437503" cy="455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9626">
              <a:defRPr/>
            </a:pPr>
            <a:r>
              <a:rPr lang="en-US" sz="236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63501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AF83A-A94B-2635-CA05-A5E673C71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4;p14">
            <a:extLst>
              <a:ext uri="{FF2B5EF4-FFF2-40B4-BE49-F238E27FC236}">
                <a16:creationId xmlns:a16="http://schemas.microsoft.com/office/drawing/2014/main" id="{EC5C57C2-BDE2-9808-EC31-7C742965EA5D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Multimodal Transformers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B71E25FF-E053-53C8-00C8-A744BE407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A86466-3940-BF31-C3FD-461E9656C7F6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184BE0-B3F2-17BA-5DC2-65808FC59367}"/>
              </a:ext>
            </a:extLst>
          </p:cNvPr>
          <p:cNvSpPr txBox="1"/>
          <p:nvPr/>
        </p:nvSpPr>
        <p:spPr>
          <a:xfrm>
            <a:off x="4447769" y="5293579"/>
            <a:ext cx="3360958" cy="64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88">
              <a:defRPr/>
            </a:pPr>
            <a:r>
              <a:rPr lang="en-US" sz="179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New</a:t>
            </a:r>
            <a:r>
              <a:rPr lang="en-US" sz="1797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 </a:t>
            </a:r>
            <a:r>
              <a:rPr lang="en-US" sz="1797" b="1" dirty="0">
                <a:solidFill>
                  <a:srgbClr val="6F30A1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language </a:t>
            </a:r>
            <a:r>
              <a:rPr lang="en-US" sz="1797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representation</a:t>
            </a:r>
            <a:r>
              <a:rPr lang="en-US" sz="1797" b="1" dirty="0">
                <a:solidFill>
                  <a:srgbClr val="6F30A1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 </a:t>
            </a:r>
            <a:r>
              <a:rPr lang="en-US" sz="1797" dirty="0">
                <a:solidFill>
                  <a:srgbClr val="F2A90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contextualized with vision</a:t>
            </a:r>
            <a:endParaRPr lang="en-US" sz="1797" dirty="0">
              <a:solidFill>
                <a:srgbClr val="6F30A1"/>
              </a:solidFill>
              <a:latin typeface="Calibri" panose="020F0502020204030204" pitchFamily="34" charset="0"/>
              <a:cs typeface="Calibri" panose="020F0502020204030204" pitchFamily="34" charset="0"/>
              <a:sym typeface="Avenir Next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F4F500-278B-C464-DCCB-6D79B07BC72C}"/>
              </a:ext>
            </a:extLst>
          </p:cNvPr>
          <p:cNvSpPr txBox="1"/>
          <p:nvPr/>
        </p:nvSpPr>
        <p:spPr>
          <a:xfrm>
            <a:off x="5008902" y="1622566"/>
            <a:ext cx="2154512" cy="64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88">
              <a:defRPr/>
            </a:pPr>
            <a:r>
              <a:rPr lang="en-US" sz="1797" b="1" dirty="0">
                <a:solidFill>
                  <a:srgbClr val="C00000"/>
                </a:solidFill>
                <a:latin typeface="Calibri Light"/>
                <a:sym typeface="Avenir Next Medium"/>
              </a:rPr>
              <a:t>Vision-to-language attention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C6E9A3-06AA-B1DE-2016-2A747286E04F}"/>
              </a:ext>
            </a:extLst>
          </p:cNvPr>
          <p:cNvGrpSpPr/>
          <p:nvPr/>
        </p:nvGrpSpPr>
        <p:grpSpPr>
          <a:xfrm>
            <a:off x="3596532" y="3675764"/>
            <a:ext cx="2987881" cy="1561904"/>
            <a:chOff x="4423691" y="3108796"/>
            <a:chExt cx="3143166" cy="164307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A05CC9-A54B-E41F-346C-1314E70E5A13}"/>
                </a:ext>
              </a:extLst>
            </p:cNvPr>
            <p:cNvGrpSpPr/>
            <p:nvPr/>
          </p:nvGrpSpPr>
          <p:grpSpPr>
            <a:xfrm rot="5400000">
              <a:off x="6838770" y="4023787"/>
              <a:ext cx="457202" cy="998973"/>
              <a:chOff x="3963533" y="3565020"/>
              <a:chExt cx="457202" cy="998973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1703F055-45A7-464D-4278-D0AC6D629965}"/>
                  </a:ext>
                </a:extLst>
              </p:cNvPr>
              <p:cNvSpPr/>
              <p:nvPr/>
            </p:nvSpPr>
            <p:spPr>
              <a:xfrm rot="16200000">
                <a:off x="4025639" y="3502916"/>
                <a:ext cx="332991" cy="457200"/>
              </a:xfrm>
              <a:prstGeom prst="roundRect">
                <a:avLst/>
              </a:prstGeom>
              <a:gradFill>
                <a:gsLst>
                  <a:gs pos="0">
                    <a:srgbClr val="7030A0">
                      <a:lumMod val="49614"/>
                      <a:lumOff val="50386"/>
                      <a:alpha val="50000"/>
                    </a:srgbClr>
                  </a:gs>
                  <a:gs pos="99000">
                    <a:srgbClr val="FDEADB">
                      <a:alpha val="50000"/>
                    </a:srgbClr>
                  </a:gs>
                </a:gsLst>
                <a:lin ang="16200000" scaled="0"/>
              </a:gradFill>
              <a:ln w="25400" cap="flat" cmpd="sng" algn="ctr">
                <a:solidFill>
                  <a:srgbClr val="994707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47524">
                  <a:defRPr/>
                </a:pPr>
                <a:endParaRPr lang="en-US" sz="1437" kern="0">
                  <a:solidFill>
                    <a:srgbClr val="FFFFFF"/>
                  </a:solidFill>
                  <a:latin typeface="Helvetica"/>
                  <a:sym typeface="Avenir Next Medium"/>
                </a:endParaRP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B74D615-86C9-2613-3304-F8E0F12FFEE4}"/>
                  </a:ext>
                </a:extLst>
              </p:cNvPr>
              <p:cNvSpPr/>
              <p:nvPr/>
            </p:nvSpPr>
            <p:spPr>
              <a:xfrm rot="16200000">
                <a:off x="4025639" y="3835051"/>
                <a:ext cx="332991" cy="457200"/>
              </a:xfrm>
              <a:prstGeom prst="roundRect">
                <a:avLst/>
              </a:prstGeom>
              <a:gradFill>
                <a:gsLst>
                  <a:gs pos="5000">
                    <a:srgbClr val="7030A0">
                      <a:lumMod val="49614"/>
                      <a:lumOff val="50386"/>
                    </a:srgbClr>
                  </a:gs>
                  <a:gs pos="100000">
                    <a:srgbClr val="F2A900">
                      <a:lumMod val="40000"/>
                      <a:lumOff val="60000"/>
                    </a:srgbClr>
                  </a:gs>
                </a:gsLst>
                <a:lin ang="16200000" scaled="0"/>
              </a:gradFill>
              <a:ln w="25400" cap="flat" cmpd="sng" algn="ctr">
                <a:solidFill>
                  <a:srgbClr val="994707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47524">
                  <a:defRPr/>
                </a:pPr>
                <a:endParaRPr lang="en-US" sz="1437" kern="0">
                  <a:solidFill>
                    <a:srgbClr val="FFFFFF"/>
                  </a:solidFill>
                  <a:latin typeface="Helvetica"/>
                  <a:sym typeface="Avenir Next Medium"/>
                </a:endParaRP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9B63EDF1-6FFE-E17D-1826-AC32FB98C10F}"/>
                  </a:ext>
                </a:extLst>
              </p:cNvPr>
              <p:cNvSpPr/>
              <p:nvPr/>
            </p:nvSpPr>
            <p:spPr>
              <a:xfrm rot="16200000">
                <a:off x="4025637" y="4168898"/>
                <a:ext cx="332991" cy="457200"/>
              </a:xfrm>
              <a:prstGeom prst="roundRect">
                <a:avLst/>
              </a:prstGeom>
              <a:gradFill>
                <a:gsLst>
                  <a:gs pos="13000">
                    <a:srgbClr val="7030A0"/>
                  </a:gs>
                  <a:gs pos="100000">
                    <a:srgbClr val="FDEADB"/>
                  </a:gs>
                </a:gsLst>
                <a:lin ang="16200000" scaled="0"/>
              </a:gradFill>
              <a:ln w="25400" cap="flat" cmpd="sng" algn="ctr">
                <a:solidFill>
                  <a:srgbClr val="994707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47524">
                  <a:defRPr/>
                </a:pPr>
                <a:endParaRPr lang="en-US" sz="1437" kern="0">
                  <a:solidFill>
                    <a:srgbClr val="FFFFFF"/>
                  </a:solidFill>
                  <a:latin typeface="Helvetica"/>
                  <a:sym typeface="Avenir Next Medium"/>
                </a:endParaRP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51DEB72-3613-5C1B-A091-E49EC567C54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23691" y="4542422"/>
              <a:ext cx="1614920" cy="0"/>
            </a:xfrm>
            <a:prstGeom prst="straightConnector1">
              <a:avLst/>
            </a:prstGeom>
            <a:solidFill>
              <a:srgbClr val="BB0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65E2578-54C9-D1E3-2F14-A98BC339C24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65925" y="3108796"/>
              <a:ext cx="0" cy="448044"/>
            </a:xfrm>
            <a:prstGeom prst="straightConnector1">
              <a:avLst/>
            </a:prstGeom>
            <a:solidFill>
              <a:srgbClr val="BB0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838F8B-3BB1-71A1-4313-967E50B1C409}"/>
              </a:ext>
            </a:extLst>
          </p:cNvPr>
          <p:cNvCxnSpPr>
            <a:cxnSpLocks/>
          </p:cNvCxnSpPr>
          <p:nvPr/>
        </p:nvCxnSpPr>
        <p:spPr bwMode="auto">
          <a:xfrm>
            <a:off x="3579340" y="2156542"/>
            <a:ext cx="712466" cy="736342"/>
          </a:xfrm>
          <a:prstGeom prst="straightConnector1">
            <a:avLst/>
          </a:prstGeom>
          <a:solidFill>
            <a:srgbClr val="BB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5CBF5A6-6F48-43F9-B992-697935245D4D}"/>
              </a:ext>
            </a:extLst>
          </p:cNvPr>
          <p:cNvCxnSpPr>
            <a:cxnSpLocks/>
          </p:cNvCxnSpPr>
          <p:nvPr/>
        </p:nvCxnSpPr>
        <p:spPr bwMode="auto">
          <a:xfrm flipV="1">
            <a:off x="3584893" y="2931419"/>
            <a:ext cx="712765" cy="738841"/>
          </a:xfrm>
          <a:prstGeom prst="straightConnector1">
            <a:avLst/>
          </a:prstGeom>
          <a:solidFill>
            <a:srgbClr val="BB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DE2BA32-5FEC-140B-D375-9794FEB133E7}"/>
              </a:ext>
            </a:extLst>
          </p:cNvPr>
          <p:cNvGrpSpPr/>
          <p:nvPr/>
        </p:nvGrpSpPr>
        <p:grpSpPr>
          <a:xfrm>
            <a:off x="5460337" y="2931422"/>
            <a:ext cx="1251683" cy="316540"/>
            <a:chOff x="7257342" y="3023066"/>
            <a:chExt cx="1316735" cy="33299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2BD3C31-8A6D-97B4-6308-67F2BB284492}"/>
                </a:ext>
              </a:extLst>
            </p:cNvPr>
            <p:cNvSpPr/>
            <p:nvPr/>
          </p:nvSpPr>
          <p:spPr>
            <a:xfrm rot="16200000">
              <a:off x="7255438" y="3024970"/>
              <a:ext cx="332991" cy="329184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100000">
                  <a:srgbClr val="FDEADB">
                    <a:alpha val="1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5400" cap="flat" cmpd="sng" algn="ctr">
              <a:solidFill>
                <a:srgbClr val="6F30A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47524">
                <a:defRPr/>
              </a:pPr>
              <a:endParaRPr lang="en-US" sz="1437" kern="0">
                <a:solidFill>
                  <a:srgbClr val="FFFFFF"/>
                </a:solidFill>
                <a:latin typeface="Helvetica"/>
                <a:sym typeface="Avenir Next Medium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39A6BF7-5160-DFD8-ED72-A84B5100A3FF}"/>
                </a:ext>
              </a:extLst>
            </p:cNvPr>
            <p:cNvSpPr/>
            <p:nvPr/>
          </p:nvSpPr>
          <p:spPr>
            <a:xfrm rot="16200000">
              <a:off x="7584622" y="3024970"/>
              <a:ext cx="332991" cy="329184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100000">
                  <a:srgbClr val="FDEADB">
                    <a:alpha val="1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5400" cap="flat" cmpd="sng" algn="ctr">
              <a:solidFill>
                <a:srgbClr val="6F30A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47524">
                <a:defRPr/>
              </a:pPr>
              <a:endParaRPr lang="en-US" sz="1437" kern="0">
                <a:solidFill>
                  <a:srgbClr val="FFFFFF"/>
                </a:solidFill>
                <a:latin typeface="Helvetica"/>
                <a:sym typeface="Avenir Next Medium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AE2ABD2-AD6C-1D80-6336-BC29B2D77322}"/>
                </a:ext>
              </a:extLst>
            </p:cNvPr>
            <p:cNvSpPr/>
            <p:nvPr/>
          </p:nvSpPr>
          <p:spPr>
            <a:xfrm rot="16200000">
              <a:off x="7913806" y="3024970"/>
              <a:ext cx="332991" cy="329184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100000">
                  <a:srgbClr val="FDEADB">
                    <a:alpha val="1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5400" cap="flat" cmpd="sng" algn="ctr">
              <a:solidFill>
                <a:srgbClr val="6F30A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47524">
                <a:defRPr/>
              </a:pPr>
              <a:endParaRPr lang="en-US" sz="1437" kern="0">
                <a:solidFill>
                  <a:srgbClr val="FFFFFF"/>
                </a:solidFill>
                <a:latin typeface="Helvetica"/>
                <a:sym typeface="Avenir Next Medium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A65EADF-5032-E45C-7B2E-3BA9194C27F5}"/>
                </a:ext>
              </a:extLst>
            </p:cNvPr>
            <p:cNvSpPr/>
            <p:nvPr/>
          </p:nvSpPr>
          <p:spPr>
            <a:xfrm rot="16200000">
              <a:off x="8242989" y="3024970"/>
              <a:ext cx="332991" cy="329184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100000">
                  <a:srgbClr val="FDEADB">
                    <a:alpha val="1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5400" cap="flat" cmpd="sng" algn="ctr">
              <a:solidFill>
                <a:srgbClr val="6F30A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47524">
                <a:defRPr/>
              </a:pPr>
              <a:endParaRPr lang="en-US" sz="1437" kern="0">
                <a:solidFill>
                  <a:srgbClr val="FFFFFF"/>
                </a:solidFill>
                <a:latin typeface="Helvetica"/>
                <a:sym typeface="Avenir Next Medium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69C1297-55A6-6C46-56FD-6819C8A54A02}"/>
              </a:ext>
            </a:extLst>
          </p:cNvPr>
          <p:cNvSpPr txBox="1"/>
          <p:nvPr/>
        </p:nvSpPr>
        <p:spPr>
          <a:xfrm>
            <a:off x="5107050" y="3252283"/>
            <a:ext cx="1015021" cy="618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47688">
              <a:defRPr/>
            </a:pPr>
            <a:r>
              <a:rPr lang="en-US" sz="1711" kern="0" dirty="0">
                <a:solidFill>
                  <a:srgbClr val="F2A900">
                    <a:lumMod val="50000"/>
                  </a:srgbClr>
                </a:solidFill>
                <a:latin typeface="Calibri Light"/>
                <a:sym typeface="Avenir Next Medium"/>
              </a:rPr>
              <a:t>vocal</a:t>
            </a:r>
          </a:p>
          <a:p>
            <a:pPr algn="ctr" defTabSz="547688">
              <a:defRPr/>
            </a:pPr>
            <a:r>
              <a:rPr lang="en-US" sz="1711" kern="0" dirty="0">
                <a:solidFill>
                  <a:srgbClr val="F2A900">
                    <a:lumMod val="50000"/>
                  </a:srgbClr>
                </a:solidFill>
                <a:latin typeface="Calibri Light"/>
                <a:sym typeface="Avenir Next Medium"/>
              </a:rPr>
              <a:t>emphasis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3389EA-B5E6-8D65-EBB0-2F30FEC8D0E7}"/>
              </a:ext>
            </a:extLst>
          </p:cNvPr>
          <p:cNvGrpSpPr/>
          <p:nvPr/>
        </p:nvGrpSpPr>
        <p:grpSpPr>
          <a:xfrm>
            <a:off x="4523371" y="2285843"/>
            <a:ext cx="2188649" cy="355610"/>
            <a:chOff x="6271681" y="2343942"/>
            <a:chExt cx="2302396" cy="374091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A291333E-E2F9-EC72-5EA2-1B35395E0F98}"/>
                </a:ext>
              </a:extLst>
            </p:cNvPr>
            <p:cNvSpPr/>
            <p:nvPr/>
          </p:nvSpPr>
          <p:spPr>
            <a:xfrm rot="16200000">
              <a:off x="7255438" y="2358988"/>
              <a:ext cx="332991" cy="329184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100000">
                  <a:srgbClr val="FDEADB"/>
                </a:gs>
              </a:gsLst>
              <a:path path="circle">
                <a:fillToRect l="100000" b="100000"/>
              </a:path>
              <a:tileRect t="-100000" r="-100000"/>
            </a:gradFill>
            <a:ln w="25400" cap="flat" cmpd="sng" algn="ctr">
              <a:solidFill>
                <a:srgbClr val="6F30A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47524">
                <a:defRPr/>
              </a:pPr>
              <a:endParaRPr lang="en-US" sz="855" kern="0" dirty="0">
                <a:solidFill>
                  <a:srgbClr val="000000"/>
                </a:solidFill>
                <a:latin typeface="Helvetica"/>
                <a:sym typeface="Avenir Next Medium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AE95E0F-F708-E634-9904-1A9372226505}"/>
                </a:ext>
              </a:extLst>
            </p:cNvPr>
            <p:cNvSpPr/>
            <p:nvPr/>
          </p:nvSpPr>
          <p:spPr>
            <a:xfrm rot="16200000">
              <a:off x="7584622" y="2358988"/>
              <a:ext cx="332991" cy="329184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100000">
                  <a:srgbClr val="FDEADB">
                    <a:alpha val="1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5400" cap="flat" cmpd="sng" algn="ctr">
              <a:solidFill>
                <a:srgbClr val="6F30A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47524">
                <a:defRPr/>
              </a:pPr>
              <a:endParaRPr lang="en-US" sz="1437" kern="0">
                <a:solidFill>
                  <a:srgbClr val="FFFFFF"/>
                </a:solidFill>
                <a:latin typeface="Helvetica"/>
                <a:sym typeface="Avenir Next Medium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F9626E66-9980-4EFC-4D40-8A42B4EC9AFD}"/>
                </a:ext>
              </a:extLst>
            </p:cNvPr>
            <p:cNvSpPr/>
            <p:nvPr/>
          </p:nvSpPr>
          <p:spPr>
            <a:xfrm rot="16200000">
              <a:off x="7913806" y="2358988"/>
              <a:ext cx="332991" cy="329184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100000">
                  <a:srgbClr val="FDEADB">
                    <a:alpha val="1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5400" cap="flat" cmpd="sng" algn="ctr">
              <a:solidFill>
                <a:srgbClr val="6F30A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47524">
                <a:defRPr/>
              </a:pPr>
              <a:endParaRPr lang="en-US" sz="1437" kern="0">
                <a:solidFill>
                  <a:srgbClr val="FFFFFF"/>
                </a:solidFill>
                <a:latin typeface="Helvetica"/>
                <a:sym typeface="Avenir Next Medium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990FF8E-F31C-90E5-94F5-BF7D40629A53}"/>
                </a:ext>
              </a:extLst>
            </p:cNvPr>
            <p:cNvSpPr/>
            <p:nvPr/>
          </p:nvSpPr>
          <p:spPr>
            <a:xfrm rot="16200000">
              <a:off x="8242989" y="2358988"/>
              <a:ext cx="332991" cy="329184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100000">
                  <a:srgbClr val="FDEADB"/>
                </a:gs>
              </a:gsLst>
              <a:path path="circle">
                <a:fillToRect l="100000" b="100000"/>
              </a:path>
              <a:tileRect t="-100000" r="-100000"/>
            </a:gradFill>
            <a:ln w="25400" cap="flat" cmpd="sng" algn="ctr">
              <a:solidFill>
                <a:srgbClr val="6F30A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47524">
                <a:defRPr/>
              </a:pPr>
              <a:endParaRPr lang="en-US" sz="1437" kern="0" dirty="0">
                <a:solidFill>
                  <a:srgbClr val="FFFFFF"/>
                </a:solidFill>
                <a:latin typeface="Helvetica"/>
                <a:sym typeface="Avenir Next Medium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5DE440-77C8-CBF5-EB71-8318D4400287}"/>
                </a:ext>
              </a:extLst>
            </p:cNvPr>
            <p:cNvSpPr txBox="1"/>
            <p:nvPr/>
          </p:nvSpPr>
          <p:spPr>
            <a:xfrm>
              <a:off x="6271681" y="2343942"/>
              <a:ext cx="983458" cy="374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47688">
                <a:defRPr/>
              </a:pPr>
              <a:r>
                <a:rPr lang="en-US" sz="1711" kern="0" dirty="0">
                  <a:solidFill>
                    <a:srgbClr val="6F30A1"/>
                  </a:solidFill>
                  <a:latin typeface="Calibri Light"/>
                  <a:sym typeface="Avenir Next Medium"/>
                </a:rPr>
                <a:t>privilege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AFF1F21-265C-9BB7-4D28-CF6144422BBA}"/>
              </a:ext>
            </a:extLst>
          </p:cNvPr>
          <p:cNvSpPr txBox="1"/>
          <p:nvPr/>
        </p:nvSpPr>
        <p:spPr>
          <a:xfrm>
            <a:off x="6142040" y="3241906"/>
            <a:ext cx="851516" cy="35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47688">
              <a:defRPr/>
            </a:pPr>
            <a:r>
              <a:rPr lang="en-US" sz="1711" kern="0" dirty="0">
                <a:solidFill>
                  <a:srgbClr val="F2A900">
                    <a:lumMod val="50000"/>
                  </a:srgbClr>
                </a:solidFill>
                <a:latin typeface="Calibri Light"/>
                <a:sym typeface="Avenir Next Medium"/>
              </a:rPr>
              <a:t>eye-roll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49C8F3-4039-EEF5-B98F-5EC94EFD4BF6}"/>
              </a:ext>
            </a:extLst>
          </p:cNvPr>
          <p:cNvGrpSpPr/>
          <p:nvPr/>
        </p:nvGrpSpPr>
        <p:grpSpPr>
          <a:xfrm>
            <a:off x="4819143" y="2593645"/>
            <a:ext cx="1892879" cy="355610"/>
            <a:chOff x="6582824" y="2667741"/>
            <a:chExt cx="1991253" cy="374092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288E21F9-DDB4-0894-2D5B-4011653FC536}"/>
                </a:ext>
              </a:extLst>
            </p:cNvPr>
            <p:cNvSpPr/>
            <p:nvPr/>
          </p:nvSpPr>
          <p:spPr>
            <a:xfrm rot="16200000">
              <a:off x="7255438" y="2691979"/>
              <a:ext cx="332991" cy="329184"/>
            </a:xfrm>
            <a:prstGeom prst="roundRect">
              <a:avLst/>
            </a:prstGeom>
            <a:gradFill flip="none" rotWithShape="1">
              <a:gsLst>
                <a:gs pos="0">
                  <a:srgbClr val="7030A0"/>
                </a:gs>
                <a:gs pos="100000">
                  <a:srgbClr val="FDEADB"/>
                </a:gs>
              </a:gsLst>
              <a:path path="circle">
                <a:fillToRect l="100000" b="100000"/>
              </a:path>
              <a:tileRect t="-100000" r="-100000"/>
            </a:gradFill>
            <a:ln w="25400" cap="flat" cmpd="sng" algn="ctr">
              <a:solidFill>
                <a:srgbClr val="6F30A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47524">
                <a:defRPr/>
              </a:pPr>
              <a:endParaRPr lang="en-US" sz="1437" kern="0">
                <a:solidFill>
                  <a:srgbClr val="FFFFFF"/>
                </a:solidFill>
                <a:latin typeface="Helvetica"/>
                <a:sym typeface="Avenir Next Medium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94CAA13D-10F7-2826-1094-96130069902D}"/>
                </a:ext>
              </a:extLst>
            </p:cNvPr>
            <p:cNvSpPr/>
            <p:nvPr/>
          </p:nvSpPr>
          <p:spPr>
            <a:xfrm rot="16200000">
              <a:off x="7584622" y="2691979"/>
              <a:ext cx="332991" cy="329184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100000">
                  <a:srgbClr val="FDEADB">
                    <a:alpha val="1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5400" cap="flat" cmpd="sng" algn="ctr">
              <a:solidFill>
                <a:srgbClr val="6F30A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47524">
                <a:defRPr/>
              </a:pPr>
              <a:endParaRPr lang="en-US" sz="1437" kern="0">
                <a:solidFill>
                  <a:srgbClr val="FFFFFF"/>
                </a:solidFill>
                <a:latin typeface="Helvetica"/>
                <a:sym typeface="Avenir Next Medium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BDE7585C-857D-F4E4-F8DC-E6A421378BCE}"/>
                </a:ext>
              </a:extLst>
            </p:cNvPr>
            <p:cNvSpPr/>
            <p:nvPr/>
          </p:nvSpPr>
          <p:spPr>
            <a:xfrm rot="16200000">
              <a:off x="7913806" y="2691979"/>
              <a:ext cx="332991" cy="329184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100000">
                  <a:srgbClr val="FDEADB">
                    <a:alpha val="1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5400" cap="flat" cmpd="sng" algn="ctr">
              <a:solidFill>
                <a:srgbClr val="6F30A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47524">
                <a:defRPr/>
              </a:pPr>
              <a:endParaRPr lang="en-US" sz="1437" kern="0">
                <a:solidFill>
                  <a:srgbClr val="FFFFFF"/>
                </a:solidFill>
                <a:latin typeface="Helvetica"/>
                <a:sym typeface="Avenir Next Medium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AC94A4E4-1670-67E3-DD2C-512A0E217CF6}"/>
                </a:ext>
              </a:extLst>
            </p:cNvPr>
            <p:cNvSpPr/>
            <p:nvPr/>
          </p:nvSpPr>
          <p:spPr>
            <a:xfrm rot="16200000">
              <a:off x="8242989" y="2691979"/>
              <a:ext cx="332991" cy="329184"/>
            </a:xfrm>
            <a:prstGeom prst="roundRect">
              <a:avLst/>
            </a:prstGeom>
            <a:gradFill flip="none" rotWithShape="1">
              <a:gsLst>
                <a:gs pos="0">
                  <a:srgbClr val="7030A0">
                    <a:alpha val="10000"/>
                  </a:srgbClr>
                </a:gs>
                <a:gs pos="100000">
                  <a:srgbClr val="FDEADB">
                    <a:alpha val="10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 w="25400" cap="flat" cmpd="sng" algn="ctr">
              <a:solidFill>
                <a:srgbClr val="6F30A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47524">
                <a:defRPr/>
              </a:pPr>
              <a:endParaRPr lang="en-US" sz="1437" kern="0">
                <a:solidFill>
                  <a:srgbClr val="FFFFFF"/>
                </a:solidFill>
                <a:latin typeface="Helvetica"/>
                <a:sym typeface="Avenir Next Medium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2A5AE5-9D74-6E13-1DF7-BC7E6C538D09}"/>
                </a:ext>
              </a:extLst>
            </p:cNvPr>
            <p:cNvSpPr txBox="1"/>
            <p:nvPr/>
          </p:nvSpPr>
          <p:spPr>
            <a:xfrm>
              <a:off x="6582824" y="2667741"/>
              <a:ext cx="666432" cy="374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47688">
                <a:defRPr/>
              </a:pPr>
              <a:r>
                <a:rPr lang="en-US" sz="1711" kern="0" dirty="0">
                  <a:solidFill>
                    <a:srgbClr val="6F30A1"/>
                  </a:solidFill>
                  <a:latin typeface="Calibri Light"/>
                  <a:sym typeface="Avenir Next Medium"/>
                </a:rPr>
                <a:t>mind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6E355DA-008D-FE3B-8120-3D2E9E9F56AD}"/>
              </a:ext>
            </a:extLst>
          </p:cNvPr>
          <p:cNvSpPr txBox="1"/>
          <p:nvPr/>
        </p:nvSpPr>
        <p:spPr>
          <a:xfrm rot="18896739">
            <a:off x="5465873" y="4222333"/>
            <a:ext cx="934871" cy="35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47688">
              <a:defRPr/>
            </a:pPr>
            <a:r>
              <a:rPr lang="en-US" sz="1711" kern="0" dirty="0">
                <a:solidFill>
                  <a:srgbClr val="6F30A1"/>
                </a:solidFill>
                <a:latin typeface="Calibri Light"/>
                <a:sym typeface="Avenir Next Medium"/>
              </a:rPr>
              <a:t>privilege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961761-B7DA-CD2D-40A5-D7ABD621888C}"/>
              </a:ext>
            </a:extLst>
          </p:cNvPr>
          <p:cNvSpPr txBox="1"/>
          <p:nvPr/>
        </p:nvSpPr>
        <p:spPr>
          <a:xfrm rot="18900000">
            <a:off x="5903636" y="4264510"/>
            <a:ext cx="633508" cy="35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47688">
              <a:defRPr/>
            </a:pPr>
            <a:r>
              <a:rPr lang="en-US" sz="1711" kern="0" dirty="0">
                <a:solidFill>
                  <a:srgbClr val="6F30A1"/>
                </a:solidFill>
                <a:latin typeface="Calibri Light"/>
                <a:sym typeface="Avenir Next Medium"/>
              </a:rPr>
              <a:t>mind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BD056AB-6C40-C4E9-0BB4-DF1743D1B644}"/>
              </a:ext>
            </a:extLst>
          </p:cNvPr>
          <p:cNvGrpSpPr/>
          <p:nvPr/>
        </p:nvGrpSpPr>
        <p:grpSpPr>
          <a:xfrm>
            <a:off x="1742998" y="3294777"/>
            <a:ext cx="1892897" cy="965273"/>
            <a:chOff x="3100731" y="3740781"/>
            <a:chExt cx="1991274" cy="101544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95CBD56-238A-46A8-FBBA-9C91A9DEB890}"/>
                </a:ext>
              </a:extLst>
            </p:cNvPr>
            <p:cNvGrpSpPr/>
            <p:nvPr/>
          </p:nvGrpSpPr>
          <p:grpSpPr>
            <a:xfrm rot="5400000">
              <a:off x="3953093" y="3254330"/>
              <a:ext cx="364390" cy="1337291"/>
              <a:chOff x="3963532" y="3226701"/>
              <a:chExt cx="364390" cy="1337291"/>
            </a:xfrm>
          </p:grpSpPr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0172E8CF-862E-0FFB-5CF8-0761F154EF9F}"/>
                  </a:ext>
                </a:extLst>
              </p:cNvPr>
              <p:cNvSpPr/>
              <p:nvPr/>
            </p:nvSpPr>
            <p:spPr>
              <a:xfrm rot="16200000">
                <a:off x="3979231" y="3549321"/>
                <a:ext cx="332991" cy="364390"/>
              </a:xfrm>
              <a:prstGeom prst="round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25400" cap="flat" cmpd="sng" algn="ctr">
                <a:solidFill>
                  <a:srgbClr val="994707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47524">
                  <a:defRPr/>
                </a:pPr>
                <a:endParaRPr lang="en-US" sz="1437" kern="0">
                  <a:solidFill>
                    <a:srgbClr val="FFFFFF"/>
                  </a:solidFill>
                  <a:latin typeface="Helvetica"/>
                  <a:sym typeface="Avenir Next Medium"/>
                </a:endParaRPr>
              </a:p>
            </p:txBody>
          </p: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0C17316F-0A92-892E-8466-172F639178E6}"/>
                  </a:ext>
                </a:extLst>
              </p:cNvPr>
              <p:cNvSpPr/>
              <p:nvPr/>
            </p:nvSpPr>
            <p:spPr>
              <a:xfrm rot="16200000">
                <a:off x="3979231" y="3881456"/>
                <a:ext cx="332991" cy="364390"/>
              </a:xfrm>
              <a:prstGeom prst="round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25400" cap="flat" cmpd="sng" algn="ctr">
                <a:solidFill>
                  <a:srgbClr val="994707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47524">
                  <a:defRPr/>
                </a:pPr>
                <a:endParaRPr lang="en-US" sz="1437" kern="0">
                  <a:solidFill>
                    <a:srgbClr val="FFFFFF"/>
                  </a:solidFill>
                  <a:latin typeface="Helvetica"/>
                  <a:sym typeface="Avenir Next Medium"/>
                </a:endParaRPr>
              </a:p>
            </p:txBody>
          </p:sp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FFFD0A81-9373-6307-0320-02CA3D6B7872}"/>
                  </a:ext>
                </a:extLst>
              </p:cNvPr>
              <p:cNvSpPr/>
              <p:nvPr/>
            </p:nvSpPr>
            <p:spPr>
              <a:xfrm rot="16200000">
                <a:off x="3979231" y="4215302"/>
                <a:ext cx="332991" cy="364390"/>
              </a:xfrm>
              <a:prstGeom prst="round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25400" cap="flat" cmpd="sng" algn="ctr">
                <a:solidFill>
                  <a:srgbClr val="994707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47524">
                  <a:defRPr/>
                </a:pPr>
                <a:endParaRPr lang="en-US" sz="1437" kern="0">
                  <a:solidFill>
                    <a:srgbClr val="FFFFFF"/>
                  </a:solidFill>
                  <a:latin typeface="Helvetica"/>
                  <a:sym typeface="Avenir Next Medium"/>
                </a:endParaRP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A076E3C5-3C20-B2A1-FDCA-F69EAB343891}"/>
                  </a:ext>
                </a:extLst>
              </p:cNvPr>
              <p:cNvSpPr/>
              <p:nvPr/>
            </p:nvSpPr>
            <p:spPr>
              <a:xfrm rot="16200000">
                <a:off x="3979231" y="3211002"/>
                <a:ext cx="332991" cy="364390"/>
              </a:xfrm>
              <a:prstGeom prst="round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25400" cap="flat" cmpd="sng" algn="ctr">
                <a:solidFill>
                  <a:srgbClr val="994707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1600" tIns="30801" rIns="61600" bIns="3080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47524">
                  <a:defRPr/>
                </a:pPr>
                <a:endParaRPr lang="en-US" sz="1437" kern="0">
                  <a:solidFill>
                    <a:srgbClr val="FFFFFF"/>
                  </a:solidFill>
                  <a:latin typeface="Helvetica"/>
                  <a:sym typeface="Avenir Next Medium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41CDD5-D3E2-B3A6-4C4F-4A2EEE2749BC}"/>
                </a:ext>
              </a:extLst>
            </p:cNvPr>
            <p:cNvSpPr txBox="1"/>
            <p:nvPr/>
          </p:nvSpPr>
          <p:spPr>
            <a:xfrm>
              <a:off x="3100731" y="4105169"/>
              <a:ext cx="1067773" cy="651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47688">
                <a:defRPr/>
              </a:pPr>
              <a:r>
                <a:rPr lang="en-US" sz="1711" kern="0" dirty="0">
                  <a:solidFill>
                    <a:srgbClr val="F2A900">
                      <a:lumMod val="50000"/>
                    </a:srgbClr>
                  </a:solidFill>
                  <a:latin typeface="Calibri Light"/>
                  <a:sym typeface="Avenir Next Medium"/>
                </a:rPr>
                <a:t>vocal</a:t>
              </a:r>
            </a:p>
            <a:p>
              <a:pPr algn="ctr" defTabSz="547688">
                <a:defRPr/>
              </a:pPr>
              <a:r>
                <a:rPr lang="en-US" sz="1711" kern="0" dirty="0">
                  <a:solidFill>
                    <a:srgbClr val="F2A900">
                      <a:lumMod val="50000"/>
                    </a:srgbClr>
                  </a:solidFill>
                  <a:latin typeface="Calibri Light"/>
                  <a:sym typeface="Avenir Next Medium"/>
                </a:rPr>
                <a:t>emphasis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187A0E0-270A-FB64-913A-1246141FAF60}"/>
                </a:ext>
              </a:extLst>
            </p:cNvPr>
            <p:cNvSpPr txBox="1"/>
            <p:nvPr/>
          </p:nvSpPr>
          <p:spPr>
            <a:xfrm>
              <a:off x="4196234" y="4105170"/>
              <a:ext cx="895771" cy="374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47688">
                <a:defRPr/>
              </a:pPr>
              <a:r>
                <a:rPr lang="en-US" sz="1711" kern="0" dirty="0">
                  <a:solidFill>
                    <a:srgbClr val="F2A900">
                      <a:lumMod val="50000"/>
                    </a:srgbClr>
                  </a:solidFill>
                  <a:latin typeface="Calibri Light"/>
                  <a:sym typeface="Avenir Next Medium"/>
                </a:rPr>
                <a:t>eye-roll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72C8E06-1FA1-64B5-8053-5418EF626B0A}"/>
              </a:ext>
            </a:extLst>
          </p:cNvPr>
          <p:cNvSpPr txBox="1"/>
          <p:nvPr/>
        </p:nvSpPr>
        <p:spPr>
          <a:xfrm>
            <a:off x="5410362" y="2293232"/>
            <a:ext cx="461982" cy="32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0258">
              <a:defRPr/>
            </a:pPr>
            <a:r>
              <a:rPr lang="en-US" sz="1521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0.7</a:t>
            </a:r>
            <a:endParaRPr lang="en-US" sz="1521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venir Next Medium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49189C-70FB-F6C5-59C3-58B4CD85B8F1}"/>
              </a:ext>
            </a:extLst>
          </p:cNvPr>
          <p:cNvSpPr txBox="1"/>
          <p:nvPr/>
        </p:nvSpPr>
        <p:spPr>
          <a:xfrm>
            <a:off x="6348039" y="2291449"/>
            <a:ext cx="461982" cy="32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0258">
              <a:defRPr/>
            </a:pPr>
            <a:r>
              <a:rPr lang="en-US" sz="1521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0.3</a:t>
            </a:r>
            <a:endParaRPr lang="en-US" sz="1521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venir Next Medium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96849B3-4332-557C-FDC8-7106F8F29E17}"/>
              </a:ext>
            </a:extLst>
          </p:cNvPr>
          <p:cNvSpPr txBox="1"/>
          <p:nvPr/>
        </p:nvSpPr>
        <p:spPr>
          <a:xfrm>
            <a:off x="5401841" y="2609603"/>
            <a:ext cx="570286" cy="32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0258">
              <a:defRPr/>
            </a:pPr>
            <a:r>
              <a:rPr lang="en-US" sz="1521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1.0</a:t>
            </a:r>
            <a:endParaRPr lang="en-US" sz="1521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venir Next Medium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A8B28F7-4437-6CC4-4C0D-FB3F5C403059}"/>
              </a:ext>
            </a:extLst>
          </p:cNvPr>
          <p:cNvGrpSpPr/>
          <p:nvPr/>
        </p:nvGrpSpPr>
        <p:grpSpPr>
          <a:xfrm>
            <a:off x="7357342" y="4863013"/>
            <a:ext cx="2626883" cy="355610"/>
            <a:chOff x="8251768" y="4686096"/>
            <a:chExt cx="2763406" cy="37409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00080DD-7AE5-A2FE-49B3-ED403F24FF01}"/>
                </a:ext>
              </a:extLst>
            </p:cNvPr>
            <p:cNvSpPr txBox="1"/>
            <p:nvPr/>
          </p:nvSpPr>
          <p:spPr>
            <a:xfrm>
              <a:off x="9587537" y="4686096"/>
              <a:ext cx="1427637" cy="374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579626">
                <a:defRPr/>
              </a:pPr>
              <a:r>
                <a:rPr lang="en-US" sz="171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venir Next Medium"/>
                </a:rPr>
                <a:t>Sarcasm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6E4EEE55-4969-C360-5E1A-10F0E803234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51768" y="4870762"/>
              <a:ext cx="1312856" cy="0"/>
            </a:xfrm>
            <a:prstGeom prst="straightConnector1">
              <a:avLst/>
            </a:prstGeom>
            <a:solidFill>
              <a:srgbClr val="BB0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67" name="Picture 66" descr="A close up of a plant&#10;&#10;Description automatically generated">
            <a:extLst>
              <a:ext uri="{FF2B5EF4-FFF2-40B4-BE49-F238E27FC236}">
                <a16:creationId xmlns:a16="http://schemas.microsoft.com/office/drawing/2014/main" id="{141F8708-32DF-2CC2-6159-C908B551E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70"/>
          <a:stretch/>
        </p:blipFill>
        <p:spPr>
          <a:xfrm>
            <a:off x="642943" y="3174801"/>
            <a:ext cx="1008680" cy="1043070"/>
          </a:xfrm>
          <a:prstGeom prst="rect">
            <a:avLst/>
          </a:prstGeom>
        </p:spPr>
      </p:pic>
      <p:pic>
        <p:nvPicPr>
          <p:cNvPr id="68" name="Picture 67" descr="A close up of a plant&#10;&#10;Description automatically generated">
            <a:extLst>
              <a:ext uri="{FF2B5EF4-FFF2-40B4-BE49-F238E27FC236}">
                <a16:creationId xmlns:a16="http://schemas.microsoft.com/office/drawing/2014/main" id="{6820202E-97DA-C20C-9560-FB3A43F35D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70"/>
          <a:stretch/>
        </p:blipFill>
        <p:spPr>
          <a:xfrm>
            <a:off x="638214" y="4490798"/>
            <a:ext cx="1008680" cy="1043070"/>
          </a:xfrm>
          <a:prstGeom prst="rect">
            <a:avLst/>
          </a:prstGeom>
        </p:spPr>
      </p:pic>
      <p:sp>
        <p:nvSpPr>
          <p:cNvPr id="69" name="Google Shape;271;p20">
            <a:extLst>
              <a:ext uri="{FF2B5EF4-FFF2-40B4-BE49-F238E27FC236}">
                <a16:creationId xmlns:a16="http://schemas.microsoft.com/office/drawing/2014/main" id="{84A996F4-DB79-B716-884D-9143B5D8231B}"/>
              </a:ext>
            </a:extLst>
          </p:cNvPr>
          <p:cNvSpPr txBox="1">
            <a:spLocks/>
          </p:cNvSpPr>
          <p:nvPr/>
        </p:nvSpPr>
        <p:spPr bwMode="auto">
          <a:xfrm>
            <a:off x="112753" y="1838179"/>
            <a:ext cx="2055711" cy="60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109494" tIns="109494" rIns="109494" bIns="109494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indent="0" algn="ctr" defTabSz="850258">
              <a:buNone/>
              <a:defRPr/>
            </a:pPr>
            <a:r>
              <a:rPr lang="en-US" sz="133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It’s just a privilege to watch your mind at work.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6F2D6DB-DC3C-9DCC-18F3-B8823110441E}"/>
              </a:ext>
            </a:extLst>
          </p:cNvPr>
          <p:cNvSpPr txBox="1"/>
          <p:nvPr/>
        </p:nvSpPr>
        <p:spPr>
          <a:xfrm>
            <a:off x="-8467" y="5958581"/>
            <a:ext cx="1145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en-US" sz="1400" kern="0" dirty="0">
                <a:solidFill>
                  <a:srgbClr val="292929"/>
                </a:solidFill>
                <a:latin typeface="+mj-lt"/>
                <a:sym typeface="Avenir Next Medium"/>
              </a:rPr>
              <a:t>Liang et al., Multimodal Language Analysis with Recurrent Multistage Fusion</a:t>
            </a:r>
            <a:r>
              <a:rPr lang="en-US" sz="1400" kern="0" dirty="0">
                <a:solidFill>
                  <a:srgbClr val="363636"/>
                </a:solidFill>
                <a:latin typeface="+mj-lt"/>
                <a:sym typeface="Avenir Next Medium"/>
              </a:rPr>
              <a:t>. EMNLP </a:t>
            </a:r>
            <a:r>
              <a:rPr lang="en-US" sz="1400" kern="0" dirty="0">
                <a:solidFill>
                  <a:srgbClr val="292929"/>
                </a:solidFill>
                <a:latin typeface="+mj-lt"/>
                <a:sym typeface="Avenir Next Medium"/>
              </a:rPr>
              <a:t>2018</a:t>
            </a:r>
            <a:r>
              <a:rPr lang="en-US" sz="1400" i="0" dirty="0">
                <a:effectLst/>
                <a:latin typeface="+mj-lt"/>
              </a:rPr>
              <a:t>]</a:t>
            </a: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[</a:t>
            </a:r>
            <a:r>
              <a:rPr lang="en-US" sz="1400" kern="0" dirty="0">
                <a:solidFill>
                  <a:srgbClr val="292929"/>
                </a:solidFill>
                <a:latin typeface="+mj-lt"/>
                <a:sym typeface="Avenir Next Medium"/>
              </a:rPr>
              <a:t>Tsai et al., Multimodal Transformer for Unaligned Multimodal Language Sequences. ACL 2019</a:t>
            </a:r>
            <a:r>
              <a:rPr lang="en-US" sz="1400" dirty="0">
                <a:latin typeface="+mj-lt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7D37DBC-695D-4CCD-2119-8E74DDD0F8FB}"/>
                  </a:ext>
                </a:extLst>
              </p:cNvPr>
              <p:cNvSpPr txBox="1"/>
              <p:nvPr/>
            </p:nvSpPr>
            <p:spPr>
              <a:xfrm>
                <a:off x="7067153" y="2316835"/>
                <a:ext cx="3624646" cy="87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en-US" sz="24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q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2400" i="1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a:rPr lang="en-US" sz="2400" b="0" i="0" smtClean="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accent4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67D37DBC-695D-4CCD-2119-8E74DDD0F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153" y="2316835"/>
                <a:ext cx="3624646" cy="873316"/>
              </a:xfrm>
              <a:prstGeom prst="rect">
                <a:avLst/>
              </a:prstGeom>
              <a:blipFill>
                <a:blip r:embed="rId5"/>
                <a:stretch>
                  <a:fillRect l="-1399" t="-1429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562DA91-1CC6-82E8-A6B4-A3702E1F7B1F}"/>
              </a:ext>
            </a:extLst>
          </p:cNvPr>
          <p:cNvGrpSpPr/>
          <p:nvPr/>
        </p:nvGrpSpPr>
        <p:grpSpPr>
          <a:xfrm>
            <a:off x="6962652" y="1588260"/>
            <a:ext cx="2410685" cy="900806"/>
            <a:chOff x="6455409" y="1943413"/>
            <a:chExt cx="2410685" cy="818915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3F83960-2DBA-E0CA-BFDF-76A639B64441}"/>
                </a:ext>
              </a:extLst>
            </p:cNvPr>
            <p:cNvSpPr txBox="1"/>
            <p:nvPr/>
          </p:nvSpPr>
          <p:spPr>
            <a:xfrm>
              <a:off x="6455409" y="1943413"/>
              <a:ext cx="2410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(row) normalize to 0-1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EBB14D8-AB76-EE43-2C0B-A634FB54473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663975" y="2349132"/>
              <a:ext cx="0" cy="41319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70273CF-A996-037E-D7AA-16C84696FA7D}"/>
              </a:ext>
            </a:extLst>
          </p:cNvPr>
          <p:cNvGrpSpPr/>
          <p:nvPr/>
        </p:nvGrpSpPr>
        <p:grpSpPr>
          <a:xfrm>
            <a:off x="8305668" y="3274430"/>
            <a:ext cx="2779049" cy="777885"/>
            <a:chOff x="7790333" y="3475759"/>
            <a:chExt cx="2779049" cy="777885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3A3B49D-C7E4-5C06-6050-A8D80AA28341}"/>
                </a:ext>
              </a:extLst>
            </p:cNvPr>
            <p:cNvSpPr txBox="1"/>
            <p:nvPr/>
          </p:nvSpPr>
          <p:spPr>
            <a:xfrm>
              <a:off x="7790333" y="3884312"/>
              <a:ext cx="2779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normalize wrt dimension </a:t>
              </a:r>
              <a:r>
                <a:rPr lang="en-US" sz="1800" i="1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FF16842-12A0-313B-4679-7AE25914E0F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66458" y="3475759"/>
              <a:ext cx="0" cy="43870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6B1948DF-6AFB-1728-8BD4-1513F5DD2249}"/>
              </a:ext>
            </a:extLst>
          </p:cNvPr>
          <p:cNvSpPr txBox="1"/>
          <p:nvPr/>
        </p:nvSpPr>
        <p:spPr>
          <a:xfrm>
            <a:off x="8897027" y="1950740"/>
            <a:ext cx="71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7665CA0-2556-FCBC-504E-5B7D8B8EFB49}"/>
              </a:ext>
            </a:extLst>
          </p:cNvPr>
          <p:cNvSpPr txBox="1"/>
          <p:nvPr/>
        </p:nvSpPr>
        <p:spPr>
          <a:xfrm>
            <a:off x="9656702" y="1950740"/>
            <a:ext cx="71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x 4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665502B-9F0A-AA95-D7E8-E09F170485BB}"/>
              </a:ext>
            </a:extLst>
          </p:cNvPr>
          <p:cNvGrpSpPr/>
          <p:nvPr/>
        </p:nvGrpSpPr>
        <p:grpSpPr>
          <a:xfrm>
            <a:off x="8401408" y="555949"/>
            <a:ext cx="2560769" cy="1299585"/>
            <a:chOff x="8091219" y="889399"/>
            <a:chExt cx="2560769" cy="1299585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6F4548-BD0A-BC1C-28FC-A28B88E08823}"/>
                </a:ext>
              </a:extLst>
            </p:cNvPr>
            <p:cNvGrpSpPr/>
            <p:nvPr/>
          </p:nvGrpSpPr>
          <p:grpSpPr>
            <a:xfrm>
              <a:off x="8091219" y="1205301"/>
              <a:ext cx="2560769" cy="983683"/>
              <a:chOff x="7808703" y="1358113"/>
              <a:chExt cx="2560769" cy="983683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3E4E527-0770-B75F-28E7-F5375A090224}"/>
                  </a:ext>
                </a:extLst>
              </p:cNvPr>
              <p:cNvSpPr txBox="1"/>
              <p:nvPr/>
            </p:nvSpPr>
            <p:spPr>
              <a:xfrm>
                <a:off x="7808703" y="1358113"/>
                <a:ext cx="25607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(weighted) outer product</a:t>
                </a:r>
              </a:p>
            </p:txBody>
          </p: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E9CC44D0-60B0-DBDB-336F-558110E0D5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080123" y="1782341"/>
                <a:ext cx="0" cy="55945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0E38759-400F-E9AC-6F10-FECF2ADB670C}"/>
                </a:ext>
              </a:extLst>
            </p:cNvPr>
            <p:cNvSpPr txBox="1"/>
            <p:nvPr/>
          </p:nvSpPr>
          <p:spPr>
            <a:xfrm>
              <a:off x="9003829" y="889399"/>
              <a:ext cx="717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3 x 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88BA3BE-62A5-ED29-DA4E-20DCA50FC530}"/>
                  </a:ext>
                </a:extLst>
              </p:cNvPr>
              <p:cNvSpPr txBox="1"/>
              <p:nvPr/>
            </p:nvSpPr>
            <p:spPr>
              <a:xfrm>
                <a:off x="10614022" y="2549247"/>
                <a:ext cx="74553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88BA3BE-62A5-ED29-DA4E-20DCA50FC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4022" y="2549247"/>
                <a:ext cx="745530" cy="461665"/>
              </a:xfrm>
              <a:prstGeom prst="rect">
                <a:avLst/>
              </a:prstGeom>
              <a:blipFill>
                <a:blip r:embed="rId6"/>
                <a:stretch>
                  <a:fillRect l="-1667" r="-13333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TextBox 116">
            <a:extLst>
              <a:ext uri="{FF2B5EF4-FFF2-40B4-BE49-F238E27FC236}">
                <a16:creationId xmlns:a16="http://schemas.microsoft.com/office/drawing/2014/main" id="{2D79DBE8-8649-5512-DF02-69EB0265A374}"/>
              </a:ext>
            </a:extLst>
          </p:cNvPr>
          <p:cNvSpPr txBox="1"/>
          <p:nvPr/>
        </p:nvSpPr>
        <p:spPr>
          <a:xfrm>
            <a:off x="10611660" y="2248330"/>
            <a:ext cx="71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d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22220F0-C365-C52A-3360-4B9311370208}"/>
              </a:ext>
            </a:extLst>
          </p:cNvPr>
          <p:cNvGrpSpPr/>
          <p:nvPr/>
        </p:nvGrpSpPr>
        <p:grpSpPr>
          <a:xfrm rot="5400000">
            <a:off x="2203801" y="1510033"/>
            <a:ext cx="1012280" cy="1298492"/>
            <a:chOff x="3596522" y="2210671"/>
            <a:chExt cx="1038252" cy="1331806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C10A321-3B75-E25F-CD50-B724F096BBC1}"/>
                </a:ext>
              </a:extLst>
            </p:cNvPr>
            <p:cNvGrpSpPr/>
            <p:nvPr/>
          </p:nvGrpSpPr>
          <p:grpSpPr>
            <a:xfrm rot="5400000">
              <a:off x="3952408" y="1894064"/>
              <a:ext cx="365760" cy="998973"/>
              <a:chOff x="3962847" y="1772944"/>
              <a:chExt cx="365760" cy="998973"/>
            </a:xfrm>
          </p:grpSpPr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E238B39B-7FFD-6EDF-2C32-CF26A7CAC121}"/>
                  </a:ext>
                </a:extLst>
              </p:cNvPr>
              <p:cNvSpPr/>
              <p:nvPr/>
            </p:nvSpPr>
            <p:spPr>
              <a:xfrm rot="16200000">
                <a:off x="3979231" y="1756560"/>
                <a:ext cx="332991" cy="365760"/>
              </a:xfrm>
              <a:prstGeom prst="roundRect">
                <a:avLst/>
              </a:prstGeom>
              <a:solidFill>
                <a:srgbClr val="8064A2">
                  <a:lumMod val="20000"/>
                  <a:lumOff val="80000"/>
                </a:srgbClr>
              </a:solidFill>
              <a:ln w="25400" cap="flat" cmpd="sng" algn="ctr">
                <a:solidFill>
                  <a:srgbClr val="6F30A1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3181" tIns="31591" rIns="63181" bIns="3159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61506">
                  <a:defRPr/>
                </a:pPr>
                <a:endParaRPr lang="en-US" sz="1474" kern="0">
                  <a:solidFill>
                    <a:srgbClr val="FFFFFF"/>
                  </a:solidFill>
                  <a:latin typeface="Helvetica"/>
                </a:endParaRPr>
              </a:p>
            </p:txBody>
          </p: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20F139D4-D88F-7007-DF0B-31BC02495C30}"/>
                  </a:ext>
                </a:extLst>
              </p:cNvPr>
              <p:cNvSpPr/>
              <p:nvPr/>
            </p:nvSpPr>
            <p:spPr>
              <a:xfrm rot="16200000">
                <a:off x="3979231" y="2089551"/>
                <a:ext cx="332991" cy="365760"/>
              </a:xfrm>
              <a:prstGeom prst="roundRect">
                <a:avLst/>
              </a:prstGeom>
              <a:solidFill>
                <a:srgbClr val="8064A2">
                  <a:lumMod val="20000"/>
                  <a:lumOff val="80000"/>
                </a:srgbClr>
              </a:solidFill>
              <a:ln w="25400" cap="flat" cmpd="sng" algn="ctr">
                <a:solidFill>
                  <a:srgbClr val="6F30A1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3181" tIns="31591" rIns="63181" bIns="3159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61506">
                  <a:defRPr/>
                </a:pPr>
                <a:endParaRPr lang="en-US" sz="1474" kern="0">
                  <a:solidFill>
                    <a:srgbClr val="FFFFFF"/>
                  </a:solidFill>
                  <a:latin typeface="Helvetica"/>
                </a:endParaRPr>
              </a:p>
            </p:txBody>
          </p: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3409DDCD-EB26-078F-2C67-353FE68A4875}"/>
                  </a:ext>
                </a:extLst>
              </p:cNvPr>
              <p:cNvSpPr/>
              <p:nvPr/>
            </p:nvSpPr>
            <p:spPr>
              <a:xfrm rot="16200000">
                <a:off x="3979231" y="2422542"/>
                <a:ext cx="332991" cy="365760"/>
              </a:xfrm>
              <a:prstGeom prst="roundRect">
                <a:avLst/>
              </a:prstGeom>
              <a:solidFill>
                <a:srgbClr val="8064A2">
                  <a:lumMod val="20000"/>
                  <a:lumOff val="80000"/>
                </a:srgbClr>
              </a:solidFill>
              <a:ln w="25400" cap="flat" cmpd="sng" algn="ctr">
                <a:solidFill>
                  <a:srgbClr val="6F30A1"/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3181" tIns="31591" rIns="63181" bIns="3159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61506">
                  <a:defRPr/>
                </a:pPr>
                <a:endParaRPr lang="en-US" sz="1474" kern="0">
                  <a:solidFill>
                    <a:srgbClr val="FFFFFF"/>
                  </a:solidFill>
                  <a:latin typeface="Helvetica"/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0162621-6AC5-D076-BB77-8D16E1081E49}"/>
                </a:ext>
              </a:extLst>
            </p:cNvPr>
            <p:cNvSpPr txBox="1"/>
            <p:nvPr/>
          </p:nvSpPr>
          <p:spPr>
            <a:xfrm rot="16200000">
              <a:off x="3293082" y="2867332"/>
              <a:ext cx="978585" cy="371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61675">
                <a:defRPr/>
              </a:pPr>
              <a:r>
                <a:rPr lang="en-US" sz="1700" kern="0" dirty="0">
                  <a:solidFill>
                    <a:srgbClr val="6F30A1"/>
                  </a:solidFill>
                  <a:latin typeface="+mj-lt"/>
                </a:rPr>
                <a:t>privilege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44C386D-EF76-DB78-125C-7A598C7D7267}"/>
                </a:ext>
              </a:extLst>
            </p:cNvPr>
            <p:cNvSpPr txBox="1"/>
            <p:nvPr/>
          </p:nvSpPr>
          <p:spPr>
            <a:xfrm rot="16200000">
              <a:off x="3791643" y="2709378"/>
              <a:ext cx="662914" cy="371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61675">
                <a:defRPr/>
              </a:pPr>
              <a:r>
                <a:rPr lang="en-US" sz="1700" kern="0" dirty="0">
                  <a:solidFill>
                    <a:srgbClr val="6F30A1"/>
                  </a:solidFill>
                  <a:latin typeface="+mj-lt"/>
                </a:rPr>
                <a:t>mind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0548CA1-C949-075F-F645-F014B086B4AF}"/>
              </a:ext>
            </a:extLst>
          </p:cNvPr>
          <p:cNvGrpSpPr/>
          <p:nvPr/>
        </p:nvGrpSpPr>
        <p:grpSpPr>
          <a:xfrm>
            <a:off x="1959066" y="4231488"/>
            <a:ext cx="1402321" cy="1468813"/>
            <a:chOff x="1959066" y="4231488"/>
            <a:chExt cx="1402321" cy="1468813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0777786F-FF00-E3A2-50E9-ACAB9F358CF5}"/>
                </a:ext>
              </a:extLst>
            </p:cNvPr>
            <p:cNvGrpSpPr/>
            <p:nvPr/>
          </p:nvGrpSpPr>
          <p:grpSpPr>
            <a:xfrm>
              <a:off x="1959066" y="4231488"/>
              <a:ext cx="1399438" cy="1468813"/>
              <a:chOff x="893773" y="4762323"/>
              <a:chExt cx="1399438" cy="1468813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C36DF4C2-9905-45AA-8DF1-6D6C22154E87}"/>
                  </a:ext>
                </a:extLst>
              </p:cNvPr>
              <p:cNvGrpSpPr/>
              <p:nvPr/>
            </p:nvGrpSpPr>
            <p:grpSpPr>
              <a:xfrm rot="5400000">
                <a:off x="1031390" y="4624706"/>
                <a:ext cx="1124203" cy="1399438"/>
                <a:chOff x="3309698" y="4861899"/>
                <a:chExt cx="1153049" cy="1435346"/>
              </a:xfrm>
            </p:grpSpPr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D0735794-0C0F-F77E-C265-172461FECA97}"/>
                    </a:ext>
                  </a:extLst>
                </p:cNvPr>
                <p:cNvGrpSpPr/>
                <p:nvPr/>
              </p:nvGrpSpPr>
              <p:grpSpPr>
                <a:xfrm rot="5400000">
                  <a:off x="3781066" y="4544608"/>
                  <a:ext cx="364390" cy="998972"/>
                  <a:chOff x="3963532" y="3565020"/>
                  <a:chExt cx="364390" cy="998972"/>
                </a:xfrm>
              </p:grpSpPr>
              <p:sp>
                <p:nvSpPr>
                  <p:cNvPr id="130" name="Rounded Rectangle 129">
                    <a:extLst>
                      <a:ext uri="{FF2B5EF4-FFF2-40B4-BE49-F238E27FC236}">
                        <a16:creationId xmlns:a16="http://schemas.microsoft.com/office/drawing/2014/main" id="{88BA00C6-9A8F-71AD-B095-3FE2D6DF1B4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979231" y="3549321"/>
                    <a:ext cx="332991" cy="364390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63181" tIns="31591" rIns="63181" bIns="3159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561506">
                      <a:defRPr/>
                    </a:pPr>
                    <a:endParaRPr lang="en-US" sz="1474" kern="0">
                      <a:solidFill>
                        <a:srgbClr val="C00000"/>
                      </a:solidFill>
                      <a:latin typeface="Helvetica"/>
                    </a:endParaRPr>
                  </a:p>
                </p:txBody>
              </p:sp>
              <p:sp>
                <p:nvSpPr>
                  <p:cNvPr id="131" name="Rounded Rectangle 130">
                    <a:extLst>
                      <a:ext uri="{FF2B5EF4-FFF2-40B4-BE49-F238E27FC236}">
                        <a16:creationId xmlns:a16="http://schemas.microsoft.com/office/drawing/2014/main" id="{C9A41F1F-5683-C01A-AE5B-7FD8092C547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979231" y="3881456"/>
                    <a:ext cx="332991" cy="364390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63181" tIns="31591" rIns="63181" bIns="3159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561506">
                      <a:defRPr/>
                    </a:pPr>
                    <a:endParaRPr lang="en-US" sz="1474" kern="0">
                      <a:solidFill>
                        <a:srgbClr val="C00000"/>
                      </a:solidFill>
                      <a:latin typeface="Helvetica"/>
                    </a:endParaRPr>
                  </a:p>
                </p:txBody>
              </p:sp>
              <p:sp>
                <p:nvSpPr>
                  <p:cNvPr id="132" name="Rounded Rectangle 131">
                    <a:extLst>
                      <a:ext uri="{FF2B5EF4-FFF2-40B4-BE49-F238E27FC236}">
                        <a16:creationId xmlns:a16="http://schemas.microsoft.com/office/drawing/2014/main" id="{AB5160BD-0D3E-B604-2997-85C67FD0899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979231" y="4215302"/>
                    <a:ext cx="332991" cy="364390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63181" tIns="31591" rIns="63181" bIns="3159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561506">
                      <a:defRPr/>
                    </a:pPr>
                    <a:endParaRPr lang="en-US" sz="1474" kern="0">
                      <a:solidFill>
                        <a:srgbClr val="C00000"/>
                      </a:solidFill>
                      <a:latin typeface="Helvetica"/>
                    </a:endParaRPr>
                  </a:p>
                </p:txBody>
              </p:sp>
            </p:grp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CE7E4134-D1EC-E452-758D-DBA3FBE51BAB}"/>
                    </a:ext>
                  </a:extLst>
                </p:cNvPr>
                <p:cNvSpPr txBox="1"/>
                <p:nvPr/>
              </p:nvSpPr>
              <p:spPr>
                <a:xfrm rot="16200000">
                  <a:off x="3102833" y="5441672"/>
                  <a:ext cx="1062438" cy="6487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 defTabSz="561675">
                    <a:defRPr/>
                  </a:pPr>
                  <a:r>
                    <a:rPr lang="en-US" sz="1755" kern="0" dirty="0">
                      <a:solidFill>
                        <a:srgbClr val="C00000"/>
                      </a:solidFill>
                      <a:latin typeface="+mj-lt"/>
                    </a:rPr>
                    <a:t>vocal</a:t>
                  </a:r>
                </a:p>
                <a:p>
                  <a:pPr algn="r" defTabSz="561675">
                    <a:defRPr/>
                  </a:pPr>
                  <a:r>
                    <a:rPr lang="en-US" sz="1755" kern="0" dirty="0">
                      <a:solidFill>
                        <a:srgbClr val="C00000"/>
                      </a:solidFill>
                      <a:latin typeface="+mj-lt"/>
                    </a:rPr>
                    <a:t>emphasis</a:t>
                  </a:r>
                </a:p>
              </p:txBody>
            </p:sp>
          </p:grp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CFAF58C1-CC72-0AF5-9552-10A25C58C4D5}"/>
                  </a:ext>
                </a:extLst>
              </p:cNvPr>
              <p:cNvSpPr txBox="1"/>
              <p:nvPr/>
            </p:nvSpPr>
            <p:spPr>
              <a:xfrm>
                <a:off x="1051272" y="5868729"/>
                <a:ext cx="867545" cy="362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561675">
                  <a:defRPr/>
                </a:pPr>
                <a:r>
                  <a:rPr lang="en-US" sz="1755" kern="0" dirty="0">
                    <a:solidFill>
                      <a:srgbClr val="C00000"/>
                    </a:solidFill>
                    <a:latin typeface="+mj-lt"/>
                  </a:rPr>
                  <a:t>eye-roll</a:t>
                </a:r>
              </a:p>
            </p:txBody>
          </p:sp>
        </p:grpSp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423D2312-C1CA-64B8-CBA3-4236E02CAE1B}"/>
                </a:ext>
              </a:extLst>
            </p:cNvPr>
            <p:cNvSpPr/>
            <p:nvPr/>
          </p:nvSpPr>
          <p:spPr>
            <a:xfrm rot="5400000">
              <a:off x="3021419" y="5339550"/>
              <a:ext cx="324661" cy="3552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63181" tIns="31591" rIns="63181" bIns="3159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61506">
                <a:defRPr/>
              </a:pPr>
              <a:endParaRPr lang="en-US" sz="1474" kern="0">
                <a:solidFill>
                  <a:srgbClr val="C00000"/>
                </a:solidFill>
                <a:latin typeface="Helvetica"/>
              </a:endParaRPr>
            </a:p>
          </p:txBody>
        </p:sp>
      </p:grpSp>
      <p:sp>
        <p:nvSpPr>
          <p:cNvPr id="135" name="Star: 7 Points 19">
            <a:extLst>
              <a:ext uri="{FF2B5EF4-FFF2-40B4-BE49-F238E27FC236}">
                <a16:creationId xmlns:a16="http://schemas.microsoft.com/office/drawing/2014/main" id="{6DCAD621-5EB1-57CB-7DF6-FDB89C8BA9B8}"/>
              </a:ext>
            </a:extLst>
          </p:cNvPr>
          <p:cNvSpPr/>
          <p:nvPr/>
        </p:nvSpPr>
        <p:spPr>
          <a:xfrm>
            <a:off x="5348889" y="49486"/>
            <a:ext cx="3956783" cy="1147020"/>
          </a:xfrm>
          <a:prstGeom prst="star7">
            <a:avLst>
              <a:gd name="adj" fmla="val 29513"/>
              <a:gd name="hf" fmla="val 102572"/>
              <a:gd name="vf" fmla="val 10521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Aligned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Representation</a:t>
            </a:r>
          </a:p>
        </p:txBody>
      </p:sp>
    </p:spTree>
    <p:extLst>
      <p:ext uri="{BB962C8B-B14F-4D97-AF65-F5344CB8AC3E}">
        <p14:creationId xmlns:p14="http://schemas.microsoft.com/office/powerpoint/2010/main" val="6159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2" grpId="0"/>
      <p:bldP spid="29" grpId="0"/>
      <p:bldP spid="36" grpId="0"/>
      <p:bldP spid="37" grpId="0"/>
      <p:bldP spid="61" grpId="0"/>
      <p:bldP spid="62" grpId="0"/>
      <p:bldP spid="63" grpId="0"/>
      <p:bldP spid="69" grpId="0"/>
      <p:bldP spid="109" grpId="0"/>
      <p:bldP spid="110" grpId="0"/>
      <p:bldP spid="116" grpId="0"/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86C3F-4C7B-591F-B6C7-00BF69DE5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4;p14">
            <a:extLst>
              <a:ext uri="{FF2B5EF4-FFF2-40B4-BE49-F238E27FC236}">
                <a16:creationId xmlns:a16="http://schemas.microsoft.com/office/drawing/2014/main" id="{BD62AA46-5B92-C0BE-B9A8-2E5DB2BC67C2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From Text to Multimodal Generation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6C6A5DED-EA95-30FC-B5A0-6264F7D4F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66EB24-E6A3-DEAD-B20B-2862E747288A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12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A082A2-F13B-5F70-4001-75B27DCBC1D1}"/>
              </a:ext>
            </a:extLst>
          </p:cNvPr>
          <p:cNvGrpSpPr/>
          <p:nvPr/>
        </p:nvGrpSpPr>
        <p:grpSpPr>
          <a:xfrm>
            <a:off x="1821736" y="2648689"/>
            <a:ext cx="1770071" cy="1142006"/>
            <a:chOff x="4744669" y="4011851"/>
            <a:chExt cx="1921336" cy="1239599"/>
          </a:xfrm>
        </p:grpSpPr>
        <p:sp>
          <p:nvSpPr>
            <p:cNvPr id="4" name="Isosceles Triangle 97">
              <a:extLst>
                <a:ext uri="{FF2B5EF4-FFF2-40B4-BE49-F238E27FC236}">
                  <a16:creationId xmlns:a16="http://schemas.microsoft.com/office/drawing/2014/main" id="{3AA339E0-3B17-619C-9469-C18D6392B940}"/>
                </a:ext>
              </a:extLst>
            </p:cNvPr>
            <p:cNvSpPr/>
            <p:nvPr/>
          </p:nvSpPr>
          <p:spPr>
            <a:xfrm>
              <a:off x="5314844" y="4011851"/>
              <a:ext cx="346229" cy="301432"/>
            </a:xfrm>
            <a:prstGeom prst="triangle">
              <a:avLst/>
            </a:prstGeom>
            <a:gradFill flip="none" rotWithShape="1">
              <a:gsLst>
                <a:gs pos="0">
                  <a:srgbClr val="4E81BD"/>
                </a:gs>
                <a:gs pos="80000">
                  <a:srgbClr val="C0504D"/>
                </a:gs>
              </a:gsLst>
              <a:lin ang="16200000" scaled="0"/>
              <a:tileRect/>
            </a:gradFill>
            <a:ln w="25400" cap="flat" cmpd="sng" algn="ctr">
              <a:solidFill>
                <a:srgbClr val="8C3836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5" name="Isosceles Triangle 100">
              <a:extLst>
                <a:ext uri="{FF2B5EF4-FFF2-40B4-BE49-F238E27FC236}">
                  <a16:creationId xmlns:a16="http://schemas.microsoft.com/office/drawing/2014/main" id="{7FB5AEA4-3433-909E-F6EA-4F7C5B7E1309}"/>
                </a:ext>
              </a:extLst>
            </p:cNvPr>
            <p:cNvSpPr/>
            <p:nvPr/>
          </p:nvSpPr>
          <p:spPr>
            <a:xfrm>
              <a:off x="4744669" y="4011851"/>
              <a:ext cx="346229" cy="301432"/>
            </a:xfrm>
            <a:prstGeom prst="triangle">
              <a:avLst/>
            </a:prstGeom>
            <a:gradFill flip="none" rotWithShape="1">
              <a:gsLst>
                <a:gs pos="74000">
                  <a:srgbClr val="4E81BD"/>
                </a:gs>
                <a:gs pos="0">
                  <a:srgbClr val="C0504D"/>
                </a:gs>
              </a:gsLst>
              <a:lin ang="5400000" scaled="1"/>
              <a:tileRect/>
            </a:gradFill>
            <a:ln w="25400" cap="flat" cmpd="sng" algn="ctr">
              <a:solidFill>
                <a:srgbClr val="8C3836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2859EFB-F802-D47D-0116-69B5FAEBE434}"/>
                </a:ext>
              </a:extLst>
            </p:cNvPr>
            <p:cNvCxnSpPr>
              <a:cxnSpLocks/>
            </p:cNvCxnSpPr>
            <p:nvPr/>
          </p:nvCxnSpPr>
          <p:spPr>
            <a:xfrm>
              <a:off x="4928915" y="4417974"/>
              <a:ext cx="1099192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140DBD9-C062-93C6-0AFA-EFE0929DF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4363" y="4417974"/>
              <a:ext cx="1110108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6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Isosceles Triangle 123">
              <a:extLst>
                <a:ext uri="{FF2B5EF4-FFF2-40B4-BE49-F238E27FC236}">
                  <a16:creationId xmlns:a16="http://schemas.microsoft.com/office/drawing/2014/main" id="{5E2CFB66-01CD-5824-5169-EC7EED69B46C}"/>
                </a:ext>
              </a:extLst>
            </p:cNvPr>
            <p:cNvSpPr/>
            <p:nvPr/>
          </p:nvSpPr>
          <p:spPr>
            <a:xfrm>
              <a:off x="5872244" y="4011851"/>
              <a:ext cx="346229" cy="301432"/>
            </a:xfrm>
            <a:prstGeom prst="triangle">
              <a:avLst/>
            </a:prstGeom>
            <a:gradFill flip="none" rotWithShape="1">
              <a:gsLst>
                <a:gs pos="0">
                  <a:srgbClr val="4E81BD"/>
                </a:gs>
                <a:gs pos="38000">
                  <a:srgbClr val="C0504D"/>
                </a:gs>
              </a:gsLst>
              <a:lin ang="16200000" scaled="0"/>
              <a:tileRect/>
            </a:gradFill>
            <a:ln w="25400" cap="flat" cmpd="sng" algn="ctr">
              <a:solidFill>
                <a:srgbClr val="8C3836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A7C850-A1BF-58B7-F65B-CD8A383478D8}"/>
                </a:ext>
              </a:extLst>
            </p:cNvPr>
            <p:cNvSpPr/>
            <p:nvPr/>
          </p:nvSpPr>
          <p:spPr>
            <a:xfrm>
              <a:off x="4766060" y="4942589"/>
              <a:ext cx="305558" cy="305558"/>
            </a:xfrm>
            <a:prstGeom prst="ellipse">
              <a:avLst/>
            </a:prstGeom>
            <a:gradFill>
              <a:gsLst>
                <a:gs pos="55000">
                  <a:srgbClr val="4E81BD"/>
                </a:gs>
                <a:gs pos="0">
                  <a:srgbClr val="C0504D"/>
                </a:gs>
              </a:gsLst>
              <a:lin ang="5400000" scaled="0"/>
            </a:gradFill>
            <a:ln w="25400" cap="flat" cmpd="sng" algn="ctr">
              <a:solidFill>
                <a:srgbClr val="385C8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A40D2F-B100-1F3F-13D0-07845309983F}"/>
                </a:ext>
              </a:extLst>
            </p:cNvPr>
            <p:cNvSpPr/>
            <p:nvPr/>
          </p:nvSpPr>
          <p:spPr>
            <a:xfrm>
              <a:off x="5335644" y="4942589"/>
              <a:ext cx="308861" cy="308861"/>
            </a:xfrm>
            <a:prstGeom prst="ellipse">
              <a:avLst/>
            </a:prstGeom>
            <a:gradFill>
              <a:gsLst>
                <a:gs pos="100000">
                  <a:srgbClr val="4E81BD"/>
                </a:gs>
                <a:gs pos="0">
                  <a:srgbClr val="C0504D"/>
                </a:gs>
              </a:gsLst>
              <a:lin ang="5400000" scaled="0"/>
            </a:gradFill>
            <a:ln w="25400" cap="flat" cmpd="sng" algn="ctr">
              <a:solidFill>
                <a:srgbClr val="385C8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466936-732C-D377-E180-43F8CB1A34F2}"/>
                </a:ext>
              </a:extLst>
            </p:cNvPr>
            <p:cNvSpPr/>
            <p:nvPr/>
          </p:nvSpPr>
          <p:spPr>
            <a:xfrm>
              <a:off x="5890927" y="4942589"/>
              <a:ext cx="308861" cy="308861"/>
            </a:xfrm>
            <a:prstGeom prst="ellipse">
              <a:avLst/>
            </a:prstGeom>
            <a:gradFill>
              <a:gsLst>
                <a:gs pos="100000">
                  <a:srgbClr val="4E81BD"/>
                </a:gs>
                <a:gs pos="37000">
                  <a:srgbClr val="C0504D"/>
                </a:gs>
              </a:gsLst>
              <a:lin ang="5400000" scaled="0"/>
            </a:gradFill>
            <a:ln w="25400" cap="flat" cmpd="sng" algn="ctr">
              <a:solidFill>
                <a:srgbClr val="385C8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5DD1F48-64B3-73F6-046C-BCAC0822B9F0}"/>
                </a:ext>
              </a:extLst>
            </p:cNvPr>
            <p:cNvCxnSpPr>
              <a:cxnSpLocks/>
            </p:cNvCxnSpPr>
            <p:nvPr/>
          </p:nvCxnSpPr>
          <p:spPr>
            <a:xfrm>
              <a:off x="6032659" y="4417974"/>
              <a:ext cx="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6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1A2CC65-52DA-53DA-5E70-C595C2A626F4}"/>
                </a:ext>
              </a:extLst>
            </p:cNvPr>
            <p:cNvSpPr/>
            <p:nvPr/>
          </p:nvSpPr>
          <p:spPr>
            <a:xfrm>
              <a:off x="6378421" y="42451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40CD27-7B0E-2C27-CBF1-DC836C966A04}"/>
                </a:ext>
              </a:extLst>
            </p:cNvPr>
            <p:cNvSpPr/>
            <p:nvPr/>
          </p:nvSpPr>
          <p:spPr>
            <a:xfrm>
              <a:off x="6496955" y="42451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A43C416-C0D1-0B50-32C7-1B54B327012E}"/>
                </a:ext>
              </a:extLst>
            </p:cNvPr>
            <p:cNvSpPr/>
            <p:nvPr/>
          </p:nvSpPr>
          <p:spPr>
            <a:xfrm>
              <a:off x="6619015" y="42451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06B04EB-25ED-594E-B421-82C7F4EF997D}"/>
                </a:ext>
              </a:extLst>
            </p:cNvPr>
            <p:cNvSpPr/>
            <p:nvPr/>
          </p:nvSpPr>
          <p:spPr>
            <a:xfrm>
              <a:off x="6378421" y="51595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3857782-0728-7257-4F83-FCDAABD2F89E}"/>
                </a:ext>
              </a:extLst>
            </p:cNvPr>
            <p:cNvSpPr/>
            <p:nvPr/>
          </p:nvSpPr>
          <p:spPr>
            <a:xfrm>
              <a:off x="6496955" y="51595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7C77A2D-89FB-3D5D-B3F2-C3C79B2BE860}"/>
                </a:ext>
              </a:extLst>
            </p:cNvPr>
            <p:cNvSpPr/>
            <p:nvPr/>
          </p:nvSpPr>
          <p:spPr>
            <a:xfrm>
              <a:off x="6619015" y="51595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7A7A9B-7F80-0118-7E42-2B58FAB1E578}"/>
                </a:ext>
              </a:extLst>
            </p:cNvPr>
            <p:cNvCxnSpPr>
              <a:cxnSpLocks/>
            </p:cNvCxnSpPr>
            <p:nvPr/>
          </p:nvCxnSpPr>
          <p:spPr>
            <a:xfrm>
              <a:off x="4932946" y="4417974"/>
              <a:ext cx="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8A0A73B-B56C-7C16-FCA5-16AB2307D12C}"/>
                </a:ext>
              </a:extLst>
            </p:cNvPr>
            <p:cNvCxnSpPr/>
            <p:nvPr/>
          </p:nvCxnSpPr>
          <p:spPr>
            <a:xfrm>
              <a:off x="5482021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50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44A1252-4EDE-7C84-F89B-641583432D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2021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5CD5A8-9744-DB94-053E-74B57C82DF1C}"/>
                </a:ext>
              </a:extLst>
            </p:cNvPr>
            <p:cNvCxnSpPr/>
            <p:nvPr/>
          </p:nvCxnSpPr>
          <p:spPr>
            <a:xfrm>
              <a:off x="4932946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50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2D129A5-4BDC-44DD-8EA6-6DB1A5012CB4}"/>
                </a:ext>
              </a:extLst>
            </p:cNvPr>
            <p:cNvCxnSpPr>
              <a:cxnSpLocks/>
            </p:cNvCxnSpPr>
            <p:nvPr/>
          </p:nvCxnSpPr>
          <p:spPr>
            <a:xfrm>
              <a:off x="5485396" y="4417974"/>
              <a:ext cx="0" cy="43180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9B0FB82-9EC3-A409-6E7D-8125CDBCB2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2946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28" name="Picture 27" descr="A close up of a plant&#10;&#10;Description automatically generated">
            <a:extLst>
              <a:ext uri="{FF2B5EF4-FFF2-40B4-BE49-F238E27FC236}">
                <a16:creationId xmlns:a16="http://schemas.microsoft.com/office/drawing/2014/main" id="{B75A87CD-0F71-A5CE-8727-54E02EF31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70"/>
          <a:stretch/>
        </p:blipFill>
        <p:spPr>
          <a:xfrm>
            <a:off x="1476881" y="4000403"/>
            <a:ext cx="1008680" cy="1043070"/>
          </a:xfrm>
          <a:prstGeom prst="rect">
            <a:avLst/>
          </a:prstGeom>
        </p:spPr>
      </p:pic>
      <p:pic>
        <p:nvPicPr>
          <p:cNvPr id="29" name="Picture 28" descr="A close up of a plant&#10;&#10;Description automatically generated">
            <a:extLst>
              <a:ext uri="{FF2B5EF4-FFF2-40B4-BE49-F238E27FC236}">
                <a16:creationId xmlns:a16="http://schemas.microsoft.com/office/drawing/2014/main" id="{EF166C55-2E1E-9EAB-3B8C-23BAC9AEA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70"/>
          <a:stretch/>
        </p:blipFill>
        <p:spPr>
          <a:xfrm>
            <a:off x="2515682" y="4000403"/>
            <a:ext cx="1008680" cy="1043070"/>
          </a:xfrm>
          <a:prstGeom prst="rect">
            <a:avLst/>
          </a:prstGeom>
        </p:spPr>
      </p:pic>
      <p:sp>
        <p:nvSpPr>
          <p:cNvPr id="30" name="Google Shape;271;p20">
            <a:extLst>
              <a:ext uri="{FF2B5EF4-FFF2-40B4-BE49-F238E27FC236}">
                <a16:creationId xmlns:a16="http://schemas.microsoft.com/office/drawing/2014/main" id="{3EB03773-4F38-CABF-9664-6183C90286DA}"/>
              </a:ext>
            </a:extLst>
          </p:cNvPr>
          <p:cNvSpPr txBox="1">
            <a:spLocks/>
          </p:cNvSpPr>
          <p:nvPr/>
        </p:nvSpPr>
        <p:spPr bwMode="auto">
          <a:xfrm>
            <a:off x="1473181" y="1932382"/>
            <a:ext cx="2055711" cy="60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109494" tIns="109494" rIns="109494" bIns="109494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indent="0" algn="ctr" defTabSz="850258">
              <a:buNone/>
              <a:defRPr/>
            </a:pPr>
            <a:r>
              <a:rPr lang="en-US" sz="133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It’s just a privilege to watch your mind at work.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BFCBA674-1509-8437-70A8-5AD77F682A80}"/>
              </a:ext>
            </a:extLst>
          </p:cNvPr>
          <p:cNvSpPr/>
          <p:nvPr/>
        </p:nvSpPr>
        <p:spPr>
          <a:xfrm>
            <a:off x="3991612" y="2554765"/>
            <a:ext cx="434994" cy="1303843"/>
          </a:xfrm>
          <a:prstGeom prst="rightBrace">
            <a:avLst>
              <a:gd name="adj1" fmla="val 30438"/>
              <a:gd name="adj2" fmla="val 50000"/>
            </a:avLst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000000"/>
              </a:solidFill>
              <a:latin typeface="CMU Sans Serif"/>
              <a:sym typeface="Avenir Next Medium"/>
            </a:endParaRPr>
          </a:p>
        </p:txBody>
      </p:sp>
      <p:sp>
        <p:nvSpPr>
          <p:cNvPr id="32" name="Rectangle: Rounded Corners 11">
            <a:extLst>
              <a:ext uri="{FF2B5EF4-FFF2-40B4-BE49-F238E27FC236}">
                <a16:creationId xmlns:a16="http://schemas.microsoft.com/office/drawing/2014/main" id="{05B818ED-8742-4535-7494-71B87985AED0}"/>
              </a:ext>
            </a:extLst>
          </p:cNvPr>
          <p:cNvSpPr/>
          <p:nvPr/>
        </p:nvSpPr>
        <p:spPr>
          <a:xfrm>
            <a:off x="4711038" y="2555144"/>
            <a:ext cx="2128881" cy="1303843"/>
          </a:xfrm>
          <a:prstGeom prst="roundRect">
            <a:avLst/>
          </a:prstGeom>
          <a:solidFill>
            <a:srgbClr val="F29A44"/>
          </a:solidFill>
          <a:ln w="25400" cap="flat" cmpd="sng" algn="ctr">
            <a:solidFill>
              <a:srgbClr val="F2A900">
                <a:lumMod val="75000"/>
              </a:srgbClr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50176">
              <a:defRPr/>
            </a:pPr>
            <a:r>
              <a:rPr lang="en-US" sz="2340" dirty="0">
                <a:solidFill>
                  <a:srgbClr val="FFFFFF"/>
                </a:solidFill>
                <a:latin typeface="CMU Sans Serif"/>
                <a:sym typeface="Avenir Next Medium"/>
              </a:rPr>
              <a:t>Multimodal representation</a:t>
            </a:r>
          </a:p>
        </p:txBody>
      </p:sp>
      <p:sp>
        <p:nvSpPr>
          <p:cNvPr id="33" name="Isosceles Triangle 6">
            <a:extLst>
              <a:ext uri="{FF2B5EF4-FFF2-40B4-BE49-F238E27FC236}">
                <a16:creationId xmlns:a16="http://schemas.microsoft.com/office/drawing/2014/main" id="{BD3CA2FB-0784-EADD-B038-CA7E2F97C207}"/>
              </a:ext>
            </a:extLst>
          </p:cNvPr>
          <p:cNvSpPr/>
          <p:nvPr/>
        </p:nvSpPr>
        <p:spPr>
          <a:xfrm>
            <a:off x="8381498" y="3089510"/>
            <a:ext cx="318970" cy="277700"/>
          </a:xfrm>
          <a:prstGeom prst="triangle">
            <a:avLst/>
          </a:prstGeom>
          <a:solidFill>
            <a:srgbClr val="D55857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FFFFFF"/>
              </a:solidFill>
              <a:latin typeface="CMU Sans Serif"/>
              <a:sym typeface="Avenir Next Medium"/>
            </a:endParaRPr>
          </a:p>
        </p:txBody>
      </p:sp>
      <p:sp>
        <p:nvSpPr>
          <p:cNvPr id="34" name="Isosceles Triangle 7">
            <a:extLst>
              <a:ext uri="{FF2B5EF4-FFF2-40B4-BE49-F238E27FC236}">
                <a16:creationId xmlns:a16="http://schemas.microsoft.com/office/drawing/2014/main" id="{E1DFD680-327C-9492-0CCE-2341D53704CC}"/>
              </a:ext>
            </a:extLst>
          </p:cNvPr>
          <p:cNvSpPr/>
          <p:nvPr/>
        </p:nvSpPr>
        <p:spPr>
          <a:xfrm>
            <a:off x="8909017" y="3089510"/>
            <a:ext cx="318970" cy="277700"/>
          </a:xfrm>
          <a:prstGeom prst="triangle">
            <a:avLst/>
          </a:prstGeom>
          <a:solidFill>
            <a:srgbClr val="D55857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FFFFFF"/>
              </a:solidFill>
              <a:latin typeface="CMU Sans Serif"/>
              <a:sym typeface="Avenir Next Medium"/>
            </a:endParaRPr>
          </a:p>
        </p:txBody>
      </p:sp>
      <p:sp>
        <p:nvSpPr>
          <p:cNvPr id="35" name="Isosceles Triangle 8">
            <a:extLst>
              <a:ext uri="{FF2B5EF4-FFF2-40B4-BE49-F238E27FC236}">
                <a16:creationId xmlns:a16="http://schemas.microsoft.com/office/drawing/2014/main" id="{8DD38B6C-C271-F078-C30C-97856B52FE43}"/>
              </a:ext>
            </a:extLst>
          </p:cNvPr>
          <p:cNvSpPr/>
          <p:nvPr/>
        </p:nvSpPr>
        <p:spPr>
          <a:xfrm>
            <a:off x="9436537" y="3089510"/>
            <a:ext cx="318970" cy="277700"/>
          </a:xfrm>
          <a:prstGeom prst="triangle">
            <a:avLst/>
          </a:prstGeom>
          <a:solidFill>
            <a:srgbClr val="D55857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FFFFFF"/>
              </a:solidFill>
              <a:latin typeface="CMU Sans Serif"/>
              <a:sym typeface="Avenir Next Medium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F7EB363-8284-1E34-0E16-DB16D8A6B8AA}"/>
              </a:ext>
            </a:extLst>
          </p:cNvPr>
          <p:cNvCxnSpPr>
            <a:cxnSpLocks/>
          </p:cNvCxnSpPr>
          <p:nvPr/>
        </p:nvCxnSpPr>
        <p:spPr>
          <a:xfrm>
            <a:off x="7229666" y="3211085"/>
            <a:ext cx="681268" cy="0"/>
          </a:xfrm>
          <a:prstGeom prst="straightConnector1">
            <a:avLst/>
          </a:prstGeom>
          <a:noFill/>
          <a:ln w="63500" cap="flat" cmpd="sng" algn="ctr">
            <a:solidFill>
              <a:srgbClr val="292929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E706F53-C9E6-5C2B-1771-0F2431B487F7}"/>
              </a:ext>
            </a:extLst>
          </p:cNvPr>
          <p:cNvSpPr txBox="1"/>
          <p:nvPr/>
        </p:nvSpPr>
        <p:spPr>
          <a:xfrm>
            <a:off x="7462631" y="2321980"/>
            <a:ext cx="3193142" cy="618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9626">
              <a:defRPr/>
            </a:pPr>
            <a:r>
              <a:rPr lang="en-US" sz="171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This person is being sarcastic.</a:t>
            </a:r>
          </a:p>
          <a:p>
            <a:pPr algn="ctr" defTabSz="579626">
              <a:defRPr/>
            </a:pPr>
            <a:r>
              <a:rPr lang="en-US" sz="171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They seem to be close friends.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370E05-BECA-1EDD-18F6-11B2A9DCA498}"/>
              </a:ext>
            </a:extLst>
          </p:cNvPr>
          <p:cNvGrpSpPr/>
          <p:nvPr/>
        </p:nvGrpSpPr>
        <p:grpSpPr>
          <a:xfrm>
            <a:off x="7473431" y="3623198"/>
            <a:ext cx="3193142" cy="1120340"/>
            <a:chOff x="16493298" y="8434064"/>
            <a:chExt cx="6758634" cy="237132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DC93A80-E416-35B3-04AE-129C8ABE9E34}"/>
                </a:ext>
              </a:extLst>
            </p:cNvPr>
            <p:cNvSpPr/>
            <p:nvPr/>
          </p:nvSpPr>
          <p:spPr>
            <a:xfrm>
              <a:off x="18463546" y="8563816"/>
              <a:ext cx="602270" cy="602270"/>
            </a:xfrm>
            <a:prstGeom prst="ellipse">
              <a:avLst/>
            </a:prstGeom>
            <a:solidFill>
              <a:srgbClr val="4E81BD"/>
            </a:solidFill>
            <a:ln w="25400" cap="flat" cmpd="sng" algn="ctr">
              <a:solidFill>
                <a:srgbClr val="385C8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0176">
                <a:defRPr/>
              </a:pPr>
              <a:endParaRPr lang="en-US" sz="1567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8FE8F9B-F56A-7D60-4677-CBB2EE19ACC7}"/>
                </a:ext>
              </a:extLst>
            </p:cNvPr>
            <p:cNvSpPr/>
            <p:nvPr/>
          </p:nvSpPr>
          <p:spPr>
            <a:xfrm>
              <a:off x="19573879" y="8563816"/>
              <a:ext cx="602270" cy="602270"/>
            </a:xfrm>
            <a:prstGeom prst="ellipse">
              <a:avLst/>
            </a:prstGeom>
            <a:solidFill>
              <a:srgbClr val="4E81BD"/>
            </a:solidFill>
            <a:ln w="25400" cap="flat" cmpd="sng" algn="ctr">
              <a:solidFill>
                <a:srgbClr val="385C8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0176">
                <a:defRPr/>
              </a:pPr>
              <a:endParaRPr lang="en-US" sz="1567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8CE58EF-2499-2F36-52DD-470C9359978E}"/>
                </a:ext>
              </a:extLst>
            </p:cNvPr>
            <p:cNvSpPr/>
            <p:nvPr/>
          </p:nvSpPr>
          <p:spPr>
            <a:xfrm>
              <a:off x="20684212" y="8563816"/>
              <a:ext cx="602270" cy="602270"/>
            </a:xfrm>
            <a:prstGeom prst="ellipse">
              <a:avLst/>
            </a:prstGeom>
            <a:solidFill>
              <a:srgbClr val="4E81BD"/>
            </a:solidFill>
            <a:ln w="25400" cap="flat" cmpd="sng" algn="ctr">
              <a:solidFill>
                <a:srgbClr val="385C8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50176">
                <a:defRPr/>
              </a:pPr>
              <a:endParaRPr lang="en-US" sz="1567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3249EA3-F366-B582-F7EB-2824440BC401}"/>
                </a:ext>
              </a:extLst>
            </p:cNvPr>
            <p:cNvSpPr txBox="1"/>
            <p:nvPr/>
          </p:nvSpPr>
          <p:spPr>
            <a:xfrm>
              <a:off x="16493298" y="9495444"/>
              <a:ext cx="6758634" cy="1309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579626">
                <a:defRPr/>
              </a:pPr>
              <a:r>
                <a:rPr lang="en-US" sz="1711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venir Next Medium"/>
                </a:rPr>
                <a:t>(retrieve next episode)</a:t>
              </a:r>
            </a:p>
            <a:p>
              <a:pPr algn="ctr" defTabSz="579626">
                <a:defRPr/>
              </a:pPr>
              <a:r>
                <a:rPr lang="en-US" sz="1711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venir Next Medium"/>
                </a:rPr>
                <a:t>(highlight multimodal evidence)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BC59E06-A6DB-C168-DFA7-2466311A848B}"/>
                </a:ext>
              </a:extLst>
            </p:cNvPr>
            <p:cNvSpPr txBox="1"/>
            <p:nvPr/>
          </p:nvSpPr>
          <p:spPr>
            <a:xfrm>
              <a:off x="17283494" y="8434064"/>
              <a:ext cx="926023" cy="965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579626">
                <a:defRPr/>
              </a:pPr>
              <a:r>
                <a:rPr lang="en-US" sz="2363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venir Next Medium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566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88AF7-837D-8D60-DCAD-7643C6A3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4;p14">
            <a:extLst>
              <a:ext uri="{FF2B5EF4-FFF2-40B4-BE49-F238E27FC236}">
                <a16:creationId xmlns:a16="http://schemas.microsoft.com/office/drawing/2014/main" id="{80E05D2C-8069-0BD5-ADE0-96D8CB7CA3BB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From Text to Multimodal Generation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F77D79CB-4FE5-BC22-7DEE-641C3B58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22275B-0CC0-A0F7-7877-92A9BABE8D1F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D194AD-F2B6-4074-C74C-3B7EE6443F44}"/>
              </a:ext>
            </a:extLst>
          </p:cNvPr>
          <p:cNvSpPr txBox="1"/>
          <p:nvPr/>
        </p:nvSpPr>
        <p:spPr>
          <a:xfrm>
            <a:off x="1074272" y="1273443"/>
            <a:ext cx="4205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969"/>
            <a:r>
              <a:rPr lang="en-US" sz="1800" i="1" dirty="0">
                <a:solidFill>
                  <a:srgbClr val="292929"/>
                </a:solidFill>
                <a:latin typeface="Helvetica"/>
              </a:rPr>
              <a:t>An astronaut riding a horse in the style of Andy Warhol.</a:t>
            </a:r>
          </a:p>
        </p:txBody>
      </p:sp>
      <p:pic>
        <p:nvPicPr>
          <p:cNvPr id="44" name="Picture 2" descr="unknown">
            <a:extLst>
              <a:ext uri="{FF2B5EF4-FFF2-40B4-BE49-F238E27FC236}">
                <a16:creationId xmlns:a16="http://schemas.microsoft.com/office/drawing/2014/main" id="{76AFDBBC-FA30-05D1-D79F-ED7874E6F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40" y="2423172"/>
            <a:ext cx="3368705" cy="336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2146EBF-0310-015E-EB62-FE3B9B2B576D}"/>
              </a:ext>
            </a:extLst>
          </p:cNvPr>
          <p:cNvSpPr txBox="1"/>
          <p:nvPr/>
        </p:nvSpPr>
        <p:spPr>
          <a:xfrm>
            <a:off x="5652614" y="1273443"/>
            <a:ext cx="4600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969"/>
            <a:r>
              <a:rPr lang="en-US" sz="1800" i="1" dirty="0">
                <a:solidFill>
                  <a:srgbClr val="292929"/>
                </a:solidFill>
                <a:latin typeface="Helvetica"/>
              </a:rPr>
              <a:t>A bowl of soup that is a portal to another dimension as digital art</a:t>
            </a:r>
          </a:p>
        </p:txBody>
      </p:sp>
      <p:pic>
        <p:nvPicPr>
          <p:cNvPr id="46" name="Picture 4" descr="unknown">
            <a:extLst>
              <a:ext uri="{FF2B5EF4-FFF2-40B4-BE49-F238E27FC236}">
                <a16:creationId xmlns:a16="http://schemas.microsoft.com/office/drawing/2014/main" id="{2F3F6431-E493-5C49-B2EC-5C6338202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329" y="2452994"/>
            <a:ext cx="3368681" cy="336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3E396F4-EFF8-A197-03B4-B62ADC18ECAC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>
            <a:off x="3177150" y="1919774"/>
            <a:ext cx="2042" cy="489143"/>
          </a:xfrm>
          <a:prstGeom prst="straightConnector1">
            <a:avLst/>
          </a:prstGeom>
          <a:solidFill>
            <a:srgbClr val="4F81BD"/>
          </a:solidFill>
          <a:ln w="63500" cap="flat" cmpd="sng" algn="ctr">
            <a:solidFill>
              <a:srgbClr val="29292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46B2506-1145-A056-B61D-F19B428AB129}"/>
              </a:ext>
            </a:extLst>
          </p:cNvPr>
          <p:cNvCxnSpPr>
            <a:cxnSpLocks/>
            <a:stCxn id="45" idx="2"/>
          </p:cNvCxnSpPr>
          <p:nvPr/>
        </p:nvCxnSpPr>
        <p:spPr bwMode="auto">
          <a:xfrm flipH="1">
            <a:off x="7948110" y="1919774"/>
            <a:ext cx="4610" cy="489144"/>
          </a:xfrm>
          <a:prstGeom prst="straightConnector1">
            <a:avLst/>
          </a:prstGeom>
          <a:solidFill>
            <a:srgbClr val="4F81BD"/>
          </a:solidFill>
          <a:ln w="63500" cap="flat" cmpd="sng" algn="ctr">
            <a:solidFill>
              <a:srgbClr val="29292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6D4DA82-DB94-2222-88BF-7B5ACA4119BF}"/>
              </a:ext>
            </a:extLst>
          </p:cNvPr>
          <p:cNvSpPr txBox="1"/>
          <p:nvPr/>
        </p:nvSpPr>
        <p:spPr>
          <a:xfrm>
            <a:off x="-8467" y="6170453"/>
            <a:ext cx="11453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[Ramesh et al., Hierarchical Text-Conditional Image Generation with CLIP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Latents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. arXiv 2022]</a:t>
            </a:r>
          </a:p>
        </p:txBody>
      </p:sp>
      <p:sp>
        <p:nvSpPr>
          <p:cNvPr id="3" name="Star: 7 Points 19">
            <a:extLst>
              <a:ext uri="{FF2B5EF4-FFF2-40B4-BE49-F238E27FC236}">
                <a16:creationId xmlns:a16="http://schemas.microsoft.com/office/drawing/2014/main" id="{96DA5446-2938-DEE4-F96A-11A63FB72D21}"/>
              </a:ext>
            </a:extLst>
          </p:cNvPr>
          <p:cNvSpPr/>
          <p:nvPr/>
        </p:nvSpPr>
        <p:spPr>
          <a:xfrm>
            <a:off x="8266826" y="232974"/>
            <a:ext cx="3236612" cy="1147020"/>
          </a:xfrm>
          <a:prstGeom prst="star7">
            <a:avLst>
              <a:gd name="adj" fmla="val 29513"/>
              <a:gd name="hf" fmla="val 102572"/>
              <a:gd name="vf" fmla="val 10521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Generation: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397234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02E8B-15CE-DCC5-8112-9EBAF673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4;p14">
            <a:extLst>
              <a:ext uri="{FF2B5EF4-FFF2-40B4-BE49-F238E27FC236}">
                <a16:creationId xmlns:a16="http://schemas.microsoft.com/office/drawing/2014/main" id="{E9AC9A9E-F583-8128-B182-CB2DEE904FC5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From Text to Multimodal Generation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71D099C5-B78F-97D0-863C-61B4917BF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1A2647-FC36-6B04-88FA-BC5985B0617F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14</a:t>
            </a:fld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2411B6-6538-A02F-E12E-837DBBA43E6C}"/>
              </a:ext>
            </a:extLst>
          </p:cNvPr>
          <p:cNvSpPr txBox="1"/>
          <p:nvPr/>
        </p:nvSpPr>
        <p:spPr>
          <a:xfrm>
            <a:off x="-8467" y="6170453"/>
            <a:ext cx="11453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[Ramesh et al., Hierarchical Text-Conditional Image Generation with CLIP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Latents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. arXiv 2022]</a:t>
            </a:r>
          </a:p>
        </p:txBody>
      </p:sp>
      <p:pic>
        <p:nvPicPr>
          <p:cNvPr id="3" name="Picture 2" descr="DALL·E Explained in Under 5 Minutes">
            <a:extLst>
              <a:ext uri="{FF2B5EF4-FFF2-40B4-BE49-F238E27FC236}">
                <a16:creationId xmlns:a16="http://schemas.microsoft.com/office/drawing/2014/main" id="{7F3FD0D3-3FB1-E6C4-338C-F435E02F1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0" t="40971" r="60472" b="39956"/>
          <a:stretch/>
        </p:blipFill>
        <p:spPr bwMode="auto">
          <a:xfrm>
            <a:off x="9003644" y="4534385"/>
            <a:ext cx="882376" cy="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E46FC06-CB77-753A-E0F1-97F64ABABD67}"/>
              </a:ext>
            </a:extLst>
          </p:cNvPr>
          <p:cNvCxnSpPr>
            <a:cxnSpLocks/>
          </p:cNvCxnSpPr>
          <p:nvPr/>
        </p:nvCxnSpPr>
        <p:spPr>
          <a:xfrm>
            <a:off x="2747073" y="3946091"/>
            <a:ext cx="487029" cy="0"/>
          </a:xfrm>
          <a:prstGeom prst="straightConnector1">
            <a:avLst/>
          </a:prstGeom>
          <a:noFill/>
          <a:ln w="25400" cap="flat" cmpd="sng" algn="ctr">
            <a:solidFill>
              <a:srgbClr val="292929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Google Shape;271;p20">
            <a:extLst>
              <a:ext uri="{FF2B5EF4-FFF2-40B4-BE49-F238E27FC236}">
                <a16:creationId xmlns:a16="http://schemas.microsoft.com/office/drawing/2014/main" id="{1A3F448E-4449-8F5D-90E3-073E8AFCDF4C}"/>
              </a:ext>
            </a:extLst>
          </p:cNvPr>
          <p:cNvSpPr txBox="1">
            <a:spLocks/>
          </p:cNvSpPr>
          <p:nvPr/>
        </p:nvSpPr>
        <p:spPr bwMode="auto">
          <a:xfrm>
            <a:off x="1187030" y="3484041"/>
            <a:ext cx="1560042" cy="82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2" tIns="115182" rIns="115182" bIns="115182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indent="0" algn="ctr" defTabSz="575969">
              <a:buFont typeface="Wingdings 3" panose="05040102010807070707" pitchFamily="18" charset="2"/>
              <a:buNone/>
            </a:pPr>
            <a:r>
              <a:rPr lang="en-US" sz="1512" i="1" dirty="0">
                <a:solidFill>
                  <a:srgbClr val="292929"/>
                </a:solidFill>
                <a:latin typeface="Helvetica"/>
              </a:rPr>
              <a:t>An armchair in the shape of an avocado.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61EAE1-18C2-F72A-ED9A-81825BD479B6}"/>
              </a:ext>
            </a:extLst>
          </p:cNvPr>
          <p:cNvGrpSpPr/>
          <p:nvPr/>
        </p:nvGrpSpPr>
        <p:grpSpPr>
          <a:xfrm>
            <a:off x="5138363" y="3793658"/>
            <a:ext cx="1274133" cy="299085"/>
            <a:chOff x="4113671" y="3694619"/>
            <a:chExt cx="1348421" cy="316523"/>
          </a:xfrm>
        </p:grpSpPr>
        <p:sp>
          <p:nvSpPr>
            <p:cNvPr id="8" name="Isosceles Triangle 50">
              <a:extLst>
                <a:ext uri="{FF2B5EF4-FFF2-40B4-BE49-F238E27FC236}">
                  <a16:creationId xmlns:a16="http://schemas.microsoft.com/office/drawing/2014/main" id="{26DAD398-6580-8E28-DA94-E33CDB9769EF}"/>
                </a:ext>
              </a:extLst>
            </p:cNvPr>
            <p:cNvSpPr/>
            <p:nvPr/>
          </p:nvSpPr>
          <p:spPr>
            <a:xfrm>
              <a:off x="5115863" y="3694619"/>
              <a:ext cx="346229" cy="301432"/>
            </a:xfrm>
            <a:prstGeom prst="triangl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5759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6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9" name="Isosceles Triangle 50">
              <a:extLst>
                <a:ext uri="{FF2B5EF4-FFF2-40B4-BE49-F238E27FC236}">
                  <a16:creationId xmlns:a16="http://schemas.microsoft.com/office/drawing/2014/main" id="{E2AB0E08-A0E9-B3D7-B9B2-667F140469B4}"/>
                </a:ext>
              </a:extLst>
            </p:cNvPr>
            <p:cNvSpPr/>
            <p:nvPr/>
          </p:nvSpPr>
          <p:spPr>
            <a:xfrm>
              <a:off x="4113671" y="3709710"/>
              <a:ext cx="346229" cy="301432"/>
            </a:xfrm>
            <a:prstGeom prst="triangl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5759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6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0" name="Isosceles Triangle 50">
              <a:extLst>
                <a:ext uri="{FF2B5EF4-FFF2-40B4-BE49-F238E27FC236}">
                  <a16:creationId xmlns:a16="http://schemas.microsoft.com/office/drawing/2014/main" id="{4C7BEAEE-CF98-4AB4-2D67-B141ABCE243E}"/>
                </a:ext>
              </a:extLst>
            </p:cNvPr>
            <p:cNvSpPr/>
            <p:nvPr/>
          </p:nvSpPr>
          <p:spPr>
            <a:xfrm>
              <a:off x="4614767" y="3696023"/>
              <a:ext cx="346229" cy="301432"/>
            </a:xfrm>
            <a:prstGeom prst="triangl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5759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6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" name="Google Shape;271;p20">
            <a:extLst>
              <a:ext uri="{FF2B5EF4-FFF2-40B4-BE49-F238E27FC236}">
                <a16:creationId xmlns:a16="http://schemas.microsoft.com/office/drawing/2014/main" id="{B6D84A99-7899-4E2A-33C0-3508A8161A0A}"/>
              </a:ext>
            </a:extLst>
          </p:cNvPr>
          <p:cNvSpPr txBox="1">
            <a:spLocks/>
          </p:cNvSpPr>
          <p:nvPr/>
        </p:nvSpPr>
        <p:spPr bwMode="auto">
          <a:xfrm>
            <a:off x="3350396" y="3625326"/>
            <a:ext cx="1038139" cy="68591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>
            <a:solidFill>
              <a:srgbClr val="292929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2" tIns="115182" rIns="115182" bIns="115182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marR="0" lvl="0" indent="0" algn="ctr" defTabSz="57596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 3" panose="05040102010807070707" pitchFamily="18" charset="2"/>
              <a:buNone/>
              <a:tabLst/>
              <a:defRPr/>
            </a:pPr>
            <a:r>
              <a:rPr kumimoji="0" lang="en-US" sz="1512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Helvetica"/>
                <a:cs typeface="Arial" charset="0"/>
              </a:rPr>
              <a:t>Text</a:t>
            </a:r>
          </a:p>
          <a:p>
            <a:pPr marL="0" marR="0" lvl="0" indent="0" algn="ctr" defTabSz="57596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 3" panose="05040102010807070707" pitchFamily="18" charset="2"/>
              <a:buNone/>
              <a:tabLst/>
              <a:defRPr/>
            </a:pPr>
            <a:r>
              <a:rPr kumimoji="0" lang="en-US" sz="1512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Helvetica"/>
                <a:cs typeface="Arial" charset="0"/>
              </a:rPr>
              <a:t>encoder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1AAC45-20A7-756D-2036-CDF5EECA6672}"/>
              </a:ext>
            </a:extLst>
          </p:cNvPr>
          <p:cNvCxnSpPr>
            <a:cxnSpLocks/>
          </p:cNvCxnSpPr>
          <p:nvPr/>
        </p:nvCxnSpPr>
        <p:spPr>
          <a:xfrm>
            <a:off x="4496967" y="3940628"/>
            <a:ext cx="487029" cy="0"/>
          </a:xfrm>
          <a:prstGeom prst="straightConnector1">
            <a:avLst/>
          </a:prstGeom>
          <a:noFill/>
          <a:ln w="25400" cap="flat" cmpd="sng" algn="ctr">
            <a:solidFill>
              <a:srgbClr val="292929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5" name="Picture 2" descr="DALL·E Explained in Under 5 Minutes">
            <a:extLst>
              <a:ext uri="{FF2B5EF4-FFF2-40B4-BE49-F238E27FC236}">
                <a16:creationId xmlns:a16="http://schemas.microsoft.com/office/drawing/2014/main" id="{370DECD2-0B6E-A3C1-BFF2-5A24D66DD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1" r="-532" b="80218"/>
          <a:stretch/>
        </p:blipFill>
        <p:spPr bwMode="auto">
          <a:xfrm>
            <a:off x="8963626" y="2453122"/>
            <a:ext cx="776020" cy="78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71;p20">
            <a:extLst>
              <a:ext uri="{FF2B5EF4-FFF2-40B4-BE49-F238E27FC236}">
                <a16:creationId xmlns:a16="http://schemas.microsoft.com/office/drawing/2014/main" id="{F322CB01-DBB2-9781-E62F-FC89E0713845}"/>
              </a:ext>
            </a:extLst>
          </p:cNvPr>
          <p:cNvSpPr txBox="1">
            <a:spLocks/>
          </p:cNvSpPr>
          <p:nvPr/>
        </p:nvSpPr>
        <p:spPr bwMode="auto">
          <a:xfrm>
            <a:off x="7427741" y="2544723"/>
            <a:ext cx="1038139" cy="68591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292929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2" tIns="115182" rIns="115182" bIns="115182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marR="0" lvl="0" indent="0" algn="ctr" defTabSz="57596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 3" panose="05040102010807070707" pitchFamily="18" charset="2"/>
              <a:buNone/>
              <a:tabLst/>
              <a:defRPr/>
            </a:pPr>
            <a:r>
              <a:rPr kumimoji="0" lang="en-US" sz="1512" b="1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Helvetica"/>
                <a:cs typeface="Arial" charset="0"/>
              </a:rPr>
              <a:t>CLIP</a:t>
            </a:r>
          </a:p>
          <a:p>
            <a:pPr marL="0" marR="0" lvl="0" indent="0" algn="ctr" defTabSz="57596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 3" panose="05040102010807070707" pitchFamily="18" charset="2"/>
              <a:buNone/>
              <a:tabLst/>
              <a:defRPr/>
            </a:pPr>
            <a:r>
              <a:rPr kumimoji="0" lang="en-US" sz="1512" b="1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Helvetica"/>
                <a:cs typeface="Arial" charset="0"/>
              </a:rPr>
              <a:t>encoder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B8E4C9-3411-764D-C03D-0E969146D048}"/>
              </a:ext>
            </a:extLst>
          </p:cNvPr>
          <p:cNvCxnSpPr>
            <a:cxnSpLocks/>
          </p:cNvCxnSpPr>
          <p:nvPr/>
        </p:nvCxnSpPr>
        <p:spPr>
          <a:xfrm flipH="1">
            <a:off x="8539586" y="2897256"/>
            <a:ext cx="465966" cy="0"/>
          </a:xfrm>
          <a:prstGeom prst="straightConnector1">
            <a:avLst/>
          </a:prstGeom>
          <a:noFill/>
          <a:ln w="25400" cap="flat" cmpd="sng" algn="ctr">
            <a:solidFill>
              <a:srgbClr val="292929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7EE0E8-D29D-C54B-1B67-09A1E645ECD2}"/>
              </a:ext>
            </a:extLst>
          </p:cNvPr>
          <p:cNvCxnSpPr>
            <a:cxnSpLocks/>
          </p:cNvCxnSpPr>
          <p:nvPr/>
        </p:nvCxnSpPr>
        <p:spPr>
          <a:xfrm>
            <a:off x="7946810" y="3281264"/>
            <a:ext cx="0" cy="409922"/>
          </a:xfrm>
          <a:prstGeom prst="straightConnector1">
            <a:avLst/>
          </a:prstGeom>
          <a:noFill/>
          <a:ln w="25400" cap="flat" cmpd="sng" algn="ctr">
            <a:solidFill>
              <a:srgbClr val="292929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4C4E037-66A2-61AC-A367-BB2446996468}"/>
              </a:ext>
            </a:extLst>
          </p:cNvPr>
          <p:cNvGrpSpPr/>
          <p:nvPr/>
        </p:nvGrpSpPr>
        <p:grpSpPr>
          <a:xfrm>
            <a:off x="7391525" y="3779638"/>
            <a:ext cx="1110571" cy="284825"/>
            <a:chOff x="7906330" y="3023074"/>
            <a:chExt cx="1175323" cy="30143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8C3F5F7-20F6-9962-326A-D686FE3C87B5}"/>
                </a:ext>
              </a:extLst>
            </p:cNvPr>
            <p:cNvSpPr/>
            <p:nvPr/>
          </p:nvSpPr>
          <p:spPr>
            <a:xfrm>
              <a:off x="7906330" y="3023074"/>
              <a:ext cx="301432" cy="301432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5759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6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384A59-8EBB-9EC7-68A6-194FA6C2AD0F}"/>
                </a:ext>
              </a:extLst>
            </p:cNvPr>
            <p:cNvSpPr/>
            <p:nvPr/>
          </p:nvSpPr>
          <p:spPr>
            <a:xfrm>
              <a:off x="8343276" y="3023074"/>
              <a:ext cx="301432" cy="301432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5759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6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82B20FE-FDD2-8865-BED1-494B2A79D90E}"/>
                </a:ext>
              </a:extLst>
            </p:cNvPr>
            <p:cNvSpPr/>
            <p:nvPr/>
          </p:nvSpPr>
          <p:spPr>
            <a:xfrm>
              <a:off x="8780221" y="3023074"/>
              <a:ext cx="301432" cy="301432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57596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68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8E0A29-8E9C-E14D-06C9-3D3A69CECCF4}"/>
              </a:ext>
            </a:extLst>
          </p:cNvPr>
          <p:cNvCxnSpPr>
            <a:cxnSpLocks/>
          </p:cNvCxnSpPr>
          <p:nvPr/>
        </p:nvCxnSpPr>
        <p:spPr>
          <a:xfrm>
            <a:off x="7946810" y="4163200"/>
            <a:ext cx="0" cy="409922"/>
          </a:xfrm>
          <a:prstGeom prst="straightConnector1">
            <a:avLst/>
          </a:prstGeom>
          <a:noFill/>
          <a:ln w="25400" cap="flat" cmpd="sng" algn="ctr">
            <a:solidFill>
              <a:srgbClr val="292929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Google Shape;271;p20">
            <a:extLst>
              <a:ext uri="{FF2B5EF4-FFF2-40B4-BE49-F238E27FC236}">
                <a16:creationId xmlns:a16="http://schemas.microsoft.com/office/drawing/2014/main" id="{43A75E0B-624C-43FF-DD97-DF49A9AB0F5F}"/>
              </a:ext>
            </a:extLst>
          </p:cNvPr>
          <p:cNvSpPr txBox="1">
            <a:spLocks/>
          </p:cNvSpPr>
          <p:nvPr/>
        </p:nvSpPr>
        <p:spPr bwMode="auto">
          <a:xfrm>
            <a:off x="7409633" y="4634077"/>
            <a:ext cx="1074355" cy="68591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292929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2" tIns="115182" rIns="115182" bIns="115182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marR="0" lvl="0" indent="0" algn="ctr" defTabSz="57596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 3" panose="05040102010807070707" pitchFamily="18" charset="2"/>
              <a:buNone/>
              <a:tabLst/>
              <a:defRPr/>
            </a:pPr>
            <a:r>
              <a:rPr kumimoji="0" lang="en-US" sz="1512" b="1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Helvetica"/>
                <a:cs typeface="Arial" charset="0"/>
              </a:rPr>
              <a:t>Diffusion model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F2CE9C-11F9-52C8-9487-C5E135569DA1}"/>
              </a:ext>
            </a:extLst>
          </p:cNvPr>
          <p:cNvCxnSpPr>
            <a:cxnSpLocks/>
          </p:cNvCxnSpPr>
          <p:nvPr/>
        </p:nvCxnSpPr>
        <p:spPr>
          <a:xfrm flipH="1">
            <a:off x="8551141" y="4977034"/>
            <a:ext cx="465966" cy="0"/>
          </a:xfrm>
          <a:prstGeom prst="straightConnector1">
            <a:avLst/>
          </a:prstGeom>
          <a:noFill/>
          <a:ln w="25400" cap="flat" cmpd="sng" algn="ctr">
            <a:solidFill>
              <a:srgbClr val="292929"/>
            </a:solidFill>
            <a:prstDash val="solid"/>
            <a:headEnd type="triangl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6" name="Google Shape;271;p20">
            <a:extLst>
              <a:ext uri="{FF2B5EF4-FFF2-40B4-BE49-F238E27FC236}">
                <a16:creationId xmlns:a16="http://schemas.microsoft.com/office/drawing/2014/main" id="{70441EB2-9DFB-20D7-4365-3AF5E46DC780}"/>
              </a:ext>
            </a:extLst>
          </p:cNvPr>
          <p:cNvSpPr txBox="1">
            <a:spLocks/>
          </p:cNvSpPr>
          <p:nvPr/>
        </p:nvSpPr>
        <p:spPr bwMode="auto">
          <a:xfrm>
            <a:off x="4386445" y="2928437"/>
            <a:ext cx="2408265" cy="40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2" tIns="115182" rIns="115182" bIns="115182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indent="0" algn="ctr" defTabSz="575969">
              <a:buFont typeface="Wingdings 3" panose="05040102010807070707" pitchFamily="18" charset="2"/>
              <a:buNone/>
            </a:pPr>
            <a:r>
              <a:rPr lang="en-US" sz="1512" b="1" dirty="0">
                <a:solidFill>
                  <a:srgbClr val="C00000"/>
                </a:solidFill>
                <a:latin typeface="Helvetica"/>
              </a:rPr>
              <a:t>Autoregressive model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B10F9BD-2C9A-AE5A-AD74-B6B5B098351E}"/>
              </a:ext>
            </a:extLst>
          </p:cNvPr>
          <p:cNvSpPr/>
          <p:nvPr/>
        </p:nvSpPr>
        <p:spPr>
          <a:xfrm>
            <a:off x="4034436" y="2967717"/>
            <a:ext cx="348993" cy="35331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235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2</a:t>
            </a:r>
          </a:p>
        </p:txBody>
      </p:sp>
      <p:sp>
        <p:nvSpPr>
          <p:cNvPr id="28" name="Google Shape;271;p20">
            <a:extLst>
              <a:ext uri="{FF2B5EF4-FFF2-40B4-BE49-F238E27FC236}">
                <a16:creationId xmlns:a16="http://schemas.microsoft.com/office/drawing/2014/main" id="{5C56005B-65F8-9B10-6FE9-C37C979C2F6F}"/>
              </a:ext>
            </a:extLst>
          </p:cNvPr>
          <p:cNvSpPr txBox="1">
            <a:spLocks/>
          </p:cNvSpPr>
          <p:nvPr/>
        </p:nvSpPr>
        <p:spPr bwMode="auto">
          <a:xfrm>
            <a:off x="8089223" y="1934101"/>
            <a:ext cx="1560042" cy="40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2" tIns="115182" rIns="115182" bIns="115182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indent="0" algn="ctr" defTabSz="575969">
              <a:buFont typeface="Wingdings 3" panose="05040102010807070707" pitchFamily="18" charset="2"/>
              <a:buNone/>
            </a:pPr>
            <a:r>
              <a:rPr lang="en-US" sz="1512" b="1" dirty="0">
                <a:solidFill>
                  <a:srgbClr val="C00000"/>
                </a:solidFill>
                <a:latin typeface="Helvetica"/>
              </a:rPr>
              <a:t>CLIP encoder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91ED8B-C24C-2C2E-485B-505864E3F561}"/>
              </a:ext>
            </a:extLst>
          </p:cNvPr>
          <p:cNvSpPr/>
          <p:nvPr/>
        </p:nvSpPr>
        <p:spPr>
          <a:xfrm>
            <a:off x="7804399" y="1972868"/>
            <a:ext cx="348993" cy="35331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235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BE537B-143F-8BF5-B6E6-ABF5609215BA}"/>
              </a:ext>
            </a:extLst>
          </p:cNvPr>
          <p:cNvCxnSpPr>
            <a:cxnSpLocks/>
          </p:cNvCxnSpPr>
          <p:nvPr/>
        </p:nvCxnSpPr>
        <p:spPr>
          <a:xfrm>
            <a:off x="6543027" y="3952749"/>
            <a:ext cx="688339" cy="0"/>
          </a:xfrm>
          <a:prstGeom prst="straightConnector1">
            <a:avLst/>
          </a:prstGeom>
          <a:noFill/>
          <a:ln w="63500" cap="flat" cmpd="sng" algn="ctr">
            <a:gradFill>
              <a:gsLst>
                <a:gs pos="0">
                  <a:srgbClr val="FF0000"/>
                </a:gs>
                <a:gs pos="0">
                  <a:srgbClr val="FF0000"/>
                </a:gs>
                <a:gs pos="100000">
                  <a:srgbClr val="00B0F0"/>
                </a:gs>
                <a:gs pos="100000">
                  <a:srgbClr val="00B0F0"/>
                </a:gs>
              </a:gsLst>
              <a:lin ang="0" scaled="0"/>
            </a:gra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C28AD2C-6B5A-C277-2E83-44F3B8D78006}"/>
              </a:ext>
            </a:extLst>
          </p:cNvPr>
          <p:cNvSpPr/>
          <p:nvPr/>
        </p:nvSpPr>
        <p:spPr>
          <a:xfrm>
            <a:off x="7855473" y="5491780"/>
            <a:ext cx="348993" cy="35331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235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3</a:t>
            </a:r>
          </a:p>
        </p:txBody>
      </p:sp>
      <p:sp>
        <p:nvSpPr>
          <p:cNvPr id="32" name="Google Shape;271;p20">
            <a:extLst>
              <a:ext uri="{FF2B5EF4-FFF2-40B4-BE49-F238E27FC236}">
                <a16:creationId xmlns:a16="http://schemas.microsoft.com/office/drawing/2014/main" id="{405D95BB-8408-EA35-DFBD-1A1DD978EC3E}"/>
              </a:ext>
            </a:extLst>
          </p:cNvPr>
          <p:cNvSpPr txBox="1">
            <a:spLocks/>
          </p:cNvSpPr>
          <p:nvPr/>
        </p:nvSpPr>
        <p:spPr bwMode="auto">
          <a:xfrm>
            <a:off x="8186763" y="5449105"/>
            <a:ext cx="1276665" cy="40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2" tIns="115182" rIns="115182" bIns="115182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indent="0" algn="ctr" defTabSz="575969">
              <a:buFont typeface="Wingdings 3" panose="05040102010807070707" pitchFamily="18" charset="2"/>
              <a:buNone/>
            </a:pPr>
            <a:r>
              <a:rPr lang="en-US" sz="1512" b="1" dirty="0">
                <a:solidFill>
                  <a:srgbClr val="C00000"/>
                </a:solidFill>
                <a:latin typeface="Helvetica"/>
              </a:rPr>
              <a:t>Generation</a:t>
            </a:r>
          </a:p>
        </p:txBody>
      </p:sp>
      <p:sp>
        <p:nvSpPr>
          <p:cNvPr id="33" name="Google Shape;271;p20">
            <a:extLst>
              <a:ext uri="{FF2B5EF4-FFF2-40B4-BE49-F238E27FC236}">
                <a16:creationId xmlns:a16="http://schemas.microsoft.com/office/drawing/2014/main" id="{B173491C-F584-4CA9-1E32-B736D9ED8B80}"/>
              </a:ext>
            </a:extLst>
          </p:cNvPr>
          <p:cNvSpPr txBox="1">
            <a:spLocks/>
          </p:cNvSpPr>
          <p:nvPr/>
        </p:nvSpPr>
        <p:spPr bwMode="auto">
          <a:xfrm>
            <a:off x="8579837" y="3599633"/>
            <a:ext cx="1180550" cy="68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2" tIns="115182" rIns="115182" bIns="115182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indent="0" algn="ctr" defTabSz="575969">
              <a:buFont typeface="Wingdings 3" panose="05040102010807070707" pitchFamily="18" charset="2"/>
              <a:buNone/>
            </a:pPr>
            <a:r>
              <a:rPr lang="en-US" sz="1323" dirty="0">
                <a:solidFill>
                  <a:srgbClr val="292929"/>
                </a:solidFill>
                <a:latin typeface="Helvetica"/>
              </a:rPr>
              <a:t>CLIP image</a:t>
            </a:r>
          </a:p>
          <a:p>
            <a:pPr marL="0" indent="0" algn="ctr" defTabSz="575969">
              <a:buFont typeface="Wingdings 3" panose="05040102010807070707" pitchFamily="18" charset="2"/>
              <a:buNone/>
            </a:pPr>
            <a:r>
              <a:rPr lang="en-US" sz="1323" dirty="0">
                <a:solidFill>
                  <a:srgbClr val="292929"/>
                </a:solidFill>
                <a:latin typeface="Helvetica"/>
              </a:rPr>
              <a:t>embedding</a:t>
            </a:r>
          </a:p>
        </p:txBody>
      </p:sp>
      <p:sp>
        <p:nvSpPr>
          <p:cNvPr id="34" name="Google Shape;271;p20">
            <a:extLst>
              <a:ext uri="{FF2B5EF4-FFF2-40B4-BE49-F238E27FC236}">
                <a16:creationId xmlns:a16="http://schemas.microsoft.com/office/drawing/2014/main" id="{78733709-C214-157E-93D3-876C92A032D2}"/>
              </a:ext>
            </a:extLst>
          </p:cNvPr>
          <p:cNvSpPr txBox="1">
            <a:spLocks/>
          </p:cNvSpPr>
          <p:nvPr/>
        </p:nvSpPr>
        <p:spPr bwMode="auto">
          <a:xfrm>
            <a:off x="512306" y="1090202"/>
            <a:ext cx="10615390" cy="104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2" tIns="115182" rIns="115182" bIns="115182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indent="0" defTabSz="575969">
              <a:buFont typeface="Wingdings 3" panose="05040102010807070707" pitchFamily="18" charset="2"/>
              <a:buNone/>
            </a:pPr>
            <a:r>
              <a:rPr lang="en-US" sz="1890" b="1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Directly training diffusion models with conditional information</a:t>
            </a:r>
          </a:p>
          <a:p>
            <a:pPr marL="0" indent="0" defTabSz="575969">
              <a:buFont typeface="Wingdings 3" panose="05040102010807070707" pitchFamily="18" charset="2"/>
              <a:buNone/>
            </a:pPr>
            <a:r>
              <a:rPr lang="en-US" sz="1890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Conditional latent variables are pretrained CLIP embeddings, then diffusion model to generate image.</a:t>
            </a:r>
          </a:p>
        </p:txBody>
      </p:sp>
      <p:sp>
        <p:nvSpPr>
          <p:cNvPr id="2" name="Star: 7 Points 19">
            <a:extLst>
              <a:ext uri="{FF2B5EF4-FFF2-40B4-BE49-F238E27FC236}">
                <a16:creationId xmlns:a16="http://schemas.microsoft.com/office/drawing/2014/main" id="{A316190D-054C-2F4B-824C-BE01D41FF143}"/>
              </a:ext>
            </a:extLst>
          </p:cNvPr>
          <p:cNvSpPr/>
          <p:nvPr/>
        </p:nvSpPr>
        <p:spPr>
          <a:xfrm>
            <a:off x="8266826" y="232974"/>
            <a:ext cx="3236612" cy="1147020"/>
          </a:xfrm>
          <a:prstGeom prst="star7">
            <a:avLst>
              <a:gd name="adj" fmla="val 29513"/>
              <a:gd name="hf" fmla="val 102572"/>
              <a:gd name="vf" fmla="val 10521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Generation: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4201321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>
          <a:extLst>
            <a:ext uri="{FF2B5EF4-FFF2-40B4-BE49-F238E27FC236}">
              <a16:creationId xmlns:a16="http://schemas.microsoft.com/office/drawing/2014/main" id="{C2A69A00-9325-98E5-B768-2626F359A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7">
            <a:extLst>
              <a:ext uri="{FF2B5EF4-FFF2-40B4-BE49-F238E27FC236}">
                <a16:creationId xmlns:a16="http://schemas.microsoft.com/office/drawing/2014/main" id="{0897D8B1-1446-7243-AC80-CA3FE4D39CE7}"/>
              </a:ext>
            </a:extLst>
          </p:cNvPr>
          <p:cNvSpPr txBox="1">
            <a:spLocks/>
          </p:cNvSpPr>
          <p:nvPr/>
        </p:nvSpPr>
        <p:spPr bwMode="auto">
          <a:xfrm>
            <a:off x="392710" y="371835"/>
            <a:ext cx="10735069" cy="721531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/>
              <a:t>Contrastive Language Image Pretraining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FFE29C-108C-F22A-4427-1A40C96A15B5}"/>
              </a:ext>
            </a:extLst>
          </p:cNvPr>
          <p:cNvSpPr txBox="1"/>
          <p:nvPr/>
        </p:nvSpPr>
        <p:spPr>
          <a:xfrm>
            <a:off x="-8467" y="6170453"/>
            <a:ext cx="11453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[Radford et al., Learning Transferable Visual Models From Natural Language Supervision, ICML 2021]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9BFCE4-AE57-A13A-FD23-5AA897919964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15</a:t>
            </a:fld>
            <a:endParaRPr lang="en-US" dirty="0"/>
          </a:p>
        </p:txBody>
      </p:sp>
      <p:sp>
        <p:nvSpPr>
          <p:cNvPr id="2" name="Star: 7 Points 19">
            <a:extLst>
              <a:ext uri="{FF2B5EF4-FFF2-40B4-BE49-F238E27FC236}">
                <a16:creationId xmlns:a16="http://schemas.microsoft.com/office/drawing/2014/main" id="{DB4CD2D8-4E82-6543-E6D8-38E3DB8151E8}"/>
              </a:ext>
            </a:extLst>
          </p:cNvPr>
          <p:cNvSpPr/>
          <p:nvPr/>
        </p:nvSpPr>
        <p:spPr>
          <a:xfrm>
            <a:off x="7720301" y="104430"/>
            <a:ext cx="3913050" cy="1147020"/>
          </a:xfrm>
          <a:prstGeom prst="star7">
            <a:avLst>
              <a:gd name="adj" fmla="val 29513"/>
              <a:gd name="hf" fmla="val 102572"/>
              <a:gd name="vf" fmla="val 10521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Representation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Coordination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D5195-F941-EEA2-4897-DB65936F4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52" t="31517" b="38595"/>
          <a:stretch/>
        </p:blipFill>
        <p:spPr>
          <a:xfrm>
            <a:off x="7677696" y="1483155"/>
            <a:ext cx="2228044" cy="16618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075B971-4FC5-F439-B5E1-7A6F61AB7602}"/>
              </a:ext>
            </a:extLst>
          </p:cNvPr>
          <p:cNvSpPr/>
          <p:nvPr/>
        </p:nvSpPr>
        <p:spPr>
          <a:xfrm>
            <a:off x="5834814" y="2766690"/>
            <a:ext cx="228559" cy="228559"/>
          </a:xfrm>
          <a:prstGeom prst="ellipse">
            <a:avLst/>
          </a:prstGeom>
          <a:solidFill>
            <a:srgbClr val="4E81BD"/>
          </a:solidFill>
          <a:ln>
            <a:solidFill>
              <a:srgbClr val="385C8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B4EE74-405B-F9D1-4744-052C7F080C54}"/>
              </a:ext>
            </a:extLst>
          </p:cNvPr>
          <p:cNvSpPr/>
          <p:nvPr/>
        </p:nvSpPr>
        <p:spPr>
          <a:xfrm>
            <a:off x="5586576" y="4004833"/>
            <a:ext cx="228559" cy="228559"/>
          </a:xfrm>
          <a:prstGeom prst="ellipse">
            <a:avLst/>
          </a:prstGeom>
          <a:solidFill>
            <a:srgbClr val="4E81BD"/>
          </a:solidFill>
          <a:ln>
            <a:solidFill>
              <a:srgbClr val="385C8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51FDA0-986F-4D30-643E-A0277CC2C8D5}"/>
                  </a:ext>
                </a:extLst>
              </p:cNvPr>
              <p:cNvSpPr txBox="1"/>
              <p:nvPr/>
            </p:nvSpPr>
            <p:spPr>
              <a:xfrm>
                <a:off x="4936915" y="2394824"/>
                <a:ext cx="5388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7596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292929"/>
                  </a:solidFill>
                  <a:latin typeface="Helvetica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51FDA0-986F-4D30-643E-A0277CC2C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15" y="2394824"/>
                <a:ext cx="5388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051DDF-D510-D979-48BE-95E3078EFE4F}"/>
                  </a:ext>
                </a:extLst>
              </p:cNvPr>
              <p:cNvSpPr txBox="1"/>
              <p:nvPr/>
            </p:nvSpPr>
            <p:spPr>
              <a:xfrm>
                <a:off x="5802039" y="2363825"/>
                <a:ext cx="397203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7596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292929"/>
                  </a:solidFill>
                  <a:latin typeface="Helvetica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051DDF-D510-D979-48BE-95E3078EF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039" y="2363825"/>
                <a:ext cx="397203" cy="391646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67A283-BB91-A359-DAF1-C840D1071C85}"/>
                  </a:ext>
                </a:extLst>
              </p:cNvPr>
              <p:cNvSpPr txBox="1"/>
              <p:nvPr/>
            </p:nvSpPr>
            <p:spPr>
              <a:xfrm>
                <a:off x="5172434" y="3888416"/>
                <a:ext cx="5388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7596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292929"/>
                  </a:solidFill>
                  <a:latin typeface="Helvetica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67A283-BB91-A359-DAF1-C840D1071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434" y="3888416"/>
                <a:ext cx="5388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AB2F6F81-17DD-7C46-CC16-4581D0E6290D}"/>
              </a:ext>
            </a:extLst>
          </p:cNvPr>
          <p:cNvSpPr/>
          <p:nvPr/>
        </p:nvSpPr>
        <p:spPr bwMode="auto">
          <a:xfrm>
            <a:off x="4440348" y="2295810"/>
            <a:ext cx="2228045" cy="2218471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Arial" pitchFamily="-110" charset="-128"/>
              <a:cs typeface="Arial" pitchFamily="-110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DB128C-65FD-39F1-C432-A19BA34F2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81" t="66519"/>
          <a:stretch/>
        </p:blipFill>
        <p:spPr>
          <a:xfrm>
            <a:off x="7619745" y="3454160"/>
            <a:ext cx="2595094" cy="189106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F83877-3934-3FF6-452E-B09F9670B823}"/>
              </a:ext>
            </a:extLst>
          </p:cNvPr>
          <p:cNvCxnSpPr>
            <a:cxnSpLocks/>
          </p:cNvCxnSpPr>
          <p:nvPr/>
        </p:nvCxnSpPr>
        <p:spPr>
          <a:xfrm>
            <a:off x="3580595" y="2406353"/>
            <a:ext cx="1429433" cy="399135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FAF3DD-2C42-7A11-2104-75D415B4386E}"/>
              </a:ext>
            </a:extLst>
          </p:cNvPr>
          <p:cNvCxnSpPr>
            <a:cxnSpLocks/>
          </p:cNvCxnSpPr>
          <p:nvPr/>
        </p:nvCxnSpPr>
        <p:spPr>
          <a:xfrm flipH="1">
            <a:off x="6147561" y="2314101"/>
            <a:ext cx="1562793" cy="49414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headEnd w="lg" len="lg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5B4874-6E3D-11A3-17C7-017243C7F43C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874224" y="4151673"/>
            <a:ext cx="1745521" cy="248021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84C62E4-42CB-1B1B-44A7-F99B76BA4F35}"/>
              </a:ext>
            </a:extLst>
          </p:cNvPr>
          <p:cNvSpPr txBox="1"/>
          <p:nvPr/>
        </p:nvSpPr>
        <p:spPr>
          <a:xfrm>
            <a:off x="4472554" y="1278112"/>
            <a:ext cx="2195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969">
              <a:defRPr/>
            </a:pPr>
            <a:r>
              <a:rPr lang="en-US" sz="2000" b="1" dirty="0">
                <a:solidFill>
                  <a:srgbClr val="292929"/>
                </a:solidFill>
                <a:latin typeface="Helvetica"/>
              </a:rPr>
              <a:t>Representation</a:t>
            </a:r>
          </a:p>
          <a:p>
            <a:pPr algn="ctr" defTabSz="575969">
              <a:defRPr/>
            </a:pPr>
            <a:r>
              <a:rPr lang="en-US" sz="2000" b="1" dirty="0">
                <a:solidFill>
                  <a:srgbClr val="292929"/>
                </a:solidFill>
                <a:latin typeface="Helvetica"/>
              </a:rPr>
              <a:t>space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98EFF2-B455-5D4E-06EE-BA1BDFE0C177}"/>
              </a:ext>
            </a:extLst>
          </p:cNvPr>
          <p:cNvSpPr txBox="1"/>
          <p:nvPr/>
        </p:nvSpPr>
        <p:spPr>
          <a:xfrm>
            <a:off x="4802818" y="5175553"/>
            <a:ext cx="2228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969">
              <a:defRPr/>
            </a:pPr>
            <a:r>
              <a:rPr lang="en-US" sz="1800" dirty="0">
                <a:solidFill>
                  <a:srgbClr val="292929"/>
                </a:solidFill>
                <a:latin typeface="Helvetica"/>
              </a:rPr>
              <a:t>Pull together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A10CB3-1517-4372-D43E-9DBD6CD48331}"/>
              </a:ext>
            </a:extLst>
          </p:cNvPr>
          <p:cNvSpPr txBox="1"/>
          <p:nvPr/>
        </p:nvSpPr>
        <p:spPr>
          <a:xfrm>
            <a:off x="4701113" y="5616375"/>
            <a:ext cx="2228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969">
              <a:defRPr/>
            </a:pPr>
            <a:r>
              <a:rPr lang="en-US" sz="1800" dirty="0">
                <a:solidFill>
                  <a:srgbClr val="292929"/>
                </a:solidFill>
                <a:latin typeface="Helvetica"/>
              </a:rPr>
              <a:t>Push apart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1F0F84A-1F90-AA7A-FDF0-5B38F4145A10}"/>
              </a:ext>
            </a:extLst>
          </p:cNvPr>
          <p:cNvCxnSpPr>
            <a:cxnSpLocks/>
          </p:cNvCxnSpPr>
          <p:nvPr/>
        </p:nvCxnSpPr>
        <p:spPr>
          <a:xfrm flipH="1">
            <a:off x="5308214" y="2880970"/>
            <a:ext cx="510227" cy="21769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headEnd type="triangle" w="lg" len="lg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F825E1-C811-B2C6-6AD6-8714BEDDB479}"/>
              </a:ext>
            </a:extLst>
          </p:cNvPr>
          <p:cNvCxnSpPr>
            <a:cxnSpLocks/>
          </p:cNvCxnSpPr>
          <p:nvPr/>
        </p:nvCxnSpPr>
        <p:spPr>
          <a:xfrm>
            <a:off x="5251542" y="3083820"/>
            <a:ext cx="369739" cy="896657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headEnd type="triangle" w="lg" len="lg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25465EA5-8AF2-3A22-3D5E-F7DC3045520F}"/>
              </a:ext>
            </a:extLst>
          </p:cNvPr>
          <p:cNvSpPr/>
          <p:nvPr/>
        </p:nvSpPr>
        <p:spPr>
          <a:xfrm>
            <a:off x="5072806" y="2788460"/>
            <a:ext cx="228559" cy="228559"/>
          </a:xfrm>
          <a:prstGeom prst="ellipse">
            <a:avLst/>
          </a:prstGeom>
          <a:solidFill>
            <a:srgbClr val="4E81BD"/>
          </a:solidFill>
          <a:ln>
            <a:solidFill>
              <a:srgbClr val="385C8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4D09B73-616B-F8BD-4EE7-06FFF2155B54}"/>
              </a:ext>
            </a:extLst>
          </p:cNvPr>
          <p:cNvCxnSpPr>
            <a:cxnSpLocks/>
          </p:cNvCxnSpPr>
          <p:nvPr/>
        </p:nvCxnSpPr>
        <p:spPr>
          <a:xfrm flipH="1">
            <a:off x="4508732" y="5360219"/>
            <a:ext cx="588172" cy="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headEnd type="triangle" w="lg" len="lg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B7D8178-EEFC-AF0F-2559-4408BBD1D2D3}"/>
              </a:ext>
            </a:extLst>
          </p:cNvPr>
          <p:cNvCxnSpPr>
            <a:cxnSpLocks/>
          </p:cNvCxnSpPr>
          <p:nvPr/>
        </p:nvCxnSpPr>
        <p:spPr>
          <a:xfrm>
            <a:off x="4521920" y="5793478"/>
            <a:ext cx="574984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headEnd type="triangle" w="lg" len="lg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F1BC170-4848-78F0-3BE7-EC1CE2D2BB28}"/>
              </a:ext>
            </a:extLst>
          </p:cNvPr>
          <p:cNvSpPr txBox="1"/>
          <p:nvPr/>
        </p:nvSpPr>
        <p:spPr>
          <a:xfrm>
            <a:off x="1662148" y="1897967"/>
            <a:ext cx="1818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969">
              <a:defRPr/>
            </a:pPr>
            <a:r>
              <a:rPr lang="en-US" sz="2000" i="1" dirty="0">
                <a:solidFill>
                  <a:srgbClr val="292929"/>
                </a:solidFill>
                <a:latin typeface="Helvetica"/>
              </a:rPr>
              <a:t>A red fish swimming in the sea…</a:t>
            </a:r>
          </a:p>
        </p:txBody>
      </p:sp>
    </p:spTree>
    <p:extLst>
      <p:ext uri="{BB962C8B-B14F-4D97-AF65-F5344CB8AC3E}">
        <p14:creationId xmlns:p14="http://schemas.microsoft.com/office/powerpoint/2010/main" val="20732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7" grpId="0"/>
      <p:bldP spid="18" grpId="0"/>
      <p:bldP spid="21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73DDBDCD-04BA-520A-8B79-8DF934C63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175" y="3625422"/>
            <a:ext cx="3516602" cy="244592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412C84E-03F0-6A6E-6D4F-62888D57DCAC}"/>
              </a:ext>
            </a:extLst>
          </p:cNvPr>
          <p:cNvSpPr txBox="1"/>
          <p:nvPr/>
        </p:nvSpPr>
        <p:spPr>
          <a:xfrm>
            <a:off x="560955" y="3123108"/>
            <a:ext cx="395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55">
              <a:defRPr/>
            </a:pPr>
            <a:r>
              <a:rPr lang="en-US" sz="24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Positive and negative pairs: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FF9D66D-58B5-2539-6AE5-2D9AD9C69125}"/>
              </a:ext>
            </a:extLst>
          </p:cNvPr>
          <p:cNvSpPr txBox="1"/>
          <p:nvPr/>
        </p:nvSpPr>
        <p:spPr>
          <a:xfrm rot="16200000">
            <a:off x="321025" y="4474306"/>
            <a:ext cx="1395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>
              <a:defRPr/>
            </a:pPr>
            <a:r>
              <a:rPr lang="en-US" sz="1800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Contrastive pre-training</a:t>
            </a:r>
          </a:p>
        </p:txBody>
      </p:sp>
      <p:sp>
        <p:nvSpPr>
          <p:cNvPr id="68" name="Arrow: Right 40">
            <a:extLst>
              <a:ext uri="{FF2B5EF4-FFF2-40B4-BE49-F238E27FC236}">
                <a16:creationId xmlns:a16="http://schemas.microsoft.com/office/drawing/2014/main" id="{F97730BE-D4D9-6CFA-1636-6652D747CFDC}"/>
              </a:ext>
            </a:extLst>
          </p:cNvPr>
          <p:cNvSpPr/>
          <p:nvPr/>
        </p:nvSpPr>
        <p:spPr>
          <a:xfrm>
            <a:off x="6086357" y="4248235"/>
            <a:ext cx="463138" cy="336498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6095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0398CC1-C70A-94FC-EE22-F4D195F97630}"/>
                  </a:ext>
                </a:extLst>
              </p:cNvPr>
              <p:cNvSpPr txBox="1"/>
              <p:nvPr/>
            </p:nvSpPr>
            <p:spPr>
              <a:xfrm>
                <a:off x="6592840" y="4142750"/>
                <a:ext cx="47720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55">
                  <a:defRPr/>
                </a:pPr>
                <a:r>
                  <a:rPr lang="en-US" sz="2000" dirty="0">
                    <a:solidFill>
                      <a:srgbClr val="4F81B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rPr>
                  <a:t>CLIP encoders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4F81B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4F81B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rgbClr val="4F81B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4F81B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4F81B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4F81B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rgbClr val="4F81B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4F81B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rPr>
                  <a:t>) are great for language-vision tasks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0398CC1-C70A-94FC-EE22-F4D195F97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840" y="4142750"/>
                <a:ext cx="4772098" cy="707886"/>
              </a:xfrm>
              <a:prstGeom prst="rect">
                <a:avLst/>
              </a:prstGeom>
              <a:blipFill>
                <a:blip r:embed="rId4"/>
                <a:stretch>
                  <a:fillRect l="-1596" t="-3509" b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89B33F6-ED95-DA26-66F0-8B02C2430562}"/>
                  </a:ext>
                </a:extLst>
              </p:cNvPr>
              <p:cNvSpPr txBox="1"/>
              <p:nvPr/>
            </p:nvSpPr>
            <p:spPr>
              <a:xfrm>
                <a:off x="6592840" y="5169991"/>
                <a:ext cx="47720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55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F81B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4F81B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4F81B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4F81B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F81B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4F81B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4F81BD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4F81B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/>
                  </a:rPr>
                  <a:t> are coordinated but not identical representation spaces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89B33F6-ED95-DA26-66F0-8B02C2430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840" y="5169991"/>
                <a:ext cx="4772098" cy="707886"/>
              </a:xfrm>
              <a:prstGeom prst="rect">
                <a:avLst/>
              </a:prstGeom>
              <a:blipFill>
                <a:blip r:embed="rId5"/>
                <a:stretch>
                  <a:fillRect l="-1596" t="-3571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Arrow: Right 44">
            <a:extLst>
              <a:ext uri="{FF2B5EF4-FFF2-40B4-BE49-F238E27FC236}">
                <a16:creationId xmlns:a16="http://schemas.microsoft.com/office/drawing/2014/main" id="{F20DC8D0-F92D-1C67-FAF7-AD06BED64BBC}"/>
              </a:ext>
            </a:extLst>
          </p:cNvPr>
          <p:cNvSpPr/>
          <p:nvPr/>
        </p:nvSpPr>
        <p:spPr>
          <a:xfrm>
            <a:off x="6086357" y="5287099"/>
            <a:ext cx="463138" cy="336498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6095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00A97A4-18F0-8C83-A977-186ABDDC534F}"/>
              </a:ext>
            </a:extLst>
          </p:cNvPr>
          <p:cNvSpPr txBox="1"/>
          <p:nvPr/>
        </p:nvSpPr>
        <p:spPr>
          <a:xfrm>
            <a:off x="5572510" y="1297753"/>
            <a:ext cx="4873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55">
              <a:defRPr/>
            </a:pPr>
            <a:r>
              <a:rPr lang="en-US" sz="24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Popular contrastive loss: </a:t>
            </a:r>
            <a:r>
              <a:rPr lang="en-US" sz="2400" dirty="0" err="1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InfoNCE</a:t>
            </a:r>
            <a:r>
              <a:rPr lang="en-US" sz="24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AECCED6-B840-B708-0314-1516F1E82704}"/>
                  </a:ext>
                </a:extLst>
              </p:cNvPr>
              <p:cNvSpPr txBox="1"/>
              <p:nvPr/>
            </p:nvSpPr>
            <p:spPr>
              <a:xfrm>
                <a:off x="5672546" y="2043891"/>
                <a:ext cx="3663567" cy="876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09555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29292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000" i="1" smtClean="0">
                          <a:solidFill>
                            <a:srgbClr val="29292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i="1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 i="0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e>
                      </m:nary>
                      <m:f>
                        <m:fPr>
                          <m:ctrlPr>
                            <a:rPr lang="en-US" sz="2000" i="1" smtClean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sim</m:t>
                          </m:r>
                          <m:r>
                            <a:rPr lang="en-US" sz="2000" i="1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000" i="1" smtClean="0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sz="2000" i="1" smtClean="0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rgbClr val="2929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000" i="1" smtClean="0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 smtClean="0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i="1" smtClean="0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 smtClean="0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sim</m:t>
                              </m:r>
                              <m:r>
                                <a:rPr lang="en-US" sz="2000" i="1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sz="2000" b="1" i="1" smtClean="0">
                                      <a:solidFill>
                                        <a:srgbClr val="2929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>
                                      <a:solidFill>
                                        <a:srgbClr val="2929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2929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  <m:sup>
                                  <m:r>
                                    <a:rPr lang="en-US" sz="2000" i="1" smtClean="0">
                                      <a:solidFill>
                                        <a:srgbClr val="2929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sz="2000" i="1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000" b="1" i="1" smtClean="0">
                                      <a:solidFill>
                                        <a:srgbClr val="2929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>
                                      <a:solidFill>
                                        <a:srgbClr val="2929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2929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sz="2000" i="1" smtClean="0">
                                      <a:solidFill>
                                        <a:srgbClr val="2929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US" sz="2000" i="1">
                                  <a:solidFill>
                                    <a:srgbClr val="2929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292929"/>
                  </a:solidFill>
                  <a:latin typeface="Helvetica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AECCED6-B840-B708-0314-1516F1E82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546" y="2043891"/>
                <a:ext cx="3663567" cy="876009"/>
              </a:xfrm>
              <a:prstGeom prst="rect">
                <a:avLst/>
              </a:prstGeom>
              <a:blipFill>
                <a:blip r:embed="rId6"/>
                <a:stretch>
                  <a:fillRect t="-111429" r="-690" b="-1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ectangle: Rounded Corners 49">
            <a:extLst>
              <a:ext uri="{FF2B5EF4-FFF2-40B4-BE49-F238E27FC236}">
                <a16:creationId xmlns:a16="http://schemas.microsoft.com/office/drawing/2014/main" id="{61660495-E2FF-07E8-CA0C-2A47105854EA}"/>
              </a:ext>
            </a:extLst>
          </p:cNvPr>
          <p:cNvSpPr/>
          <p:nvPr/>
        </p:nvSpPr>
        <p:spPr>
          <a:xfrm>
            <a:off x="7720301" y="2167020"/>
            <a:ext cx="1555667" cy="285586"/>
          </a:xfrm>
          <a:prstGeom prst="roundRect">
            <a:avLst/>
          </a:prstGeom>
          <a:noFill/>
          <a:ln w="28575" cap="flat" cmpd="sng" algn="ctr">
            <a:solidFill>
              <a:srgbClr val="92D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5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8942D97-762C-9365-5BEB-35B7F75D04B7}"/>
              </a:ext>
            </a:extLst>
          </p:cNvPr>
          <p:cNvSpPr txBox="1"/>
          <p:nvPr/>
        </p:nvSpPr>
        <p:spPr>
          <a:xfrm>
            <a:off x="9553242" y="1872649"/>
            <a:ext cx="1972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55">
              <a:defRPr/>
            </a:pPr>
            <a:r>
              <a:rPr lang="en-US" sz="1800" dirty="0">
                <a:solidFill>
                  <a:srgbClr val="92D050"/>
                </a:solidFill>
                <a:latin typeface="Helvetica"/>
              </a:rPr>
              <a:t>positive pairs</a:t>
            </a:r>
            <a:endParaRPr lang="en-US" sz="1800" dirty="0">
              <a:solidFill>
                <a:srgbClr val="292929"/>
              </a:solidFill>
              <a:latin typeface="Helvetica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89D1E2-3D68-F47A-A913-21A8EE807863}"/>
              </a:ext>
            </a:extLst>
          </p:cNvPr>
          <p:cNvCxnSpPr>
            <a:cxnSpLocks/>
          </p:cNvCxnSpPr>
          <p:nvPr/>
        </p:nvCxnSpPr>
        <p:spPr>
          <a:xfrm flipV="1">
            <a:off x="9275968" y="2091888"/>
            <a:ext cx="332631" cy="75132"/>
          </a:xfrm>
          <a:prstGeom prst="straightConnector1">
            <a:avLst/>
          </a:prstGeom>
          <a:noFill/>
          <a:ln w="25400" cap="flat" cmpd="sng" algn="ctr">
            <a:solidFill>
              <a:srgbClr val="92D05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8" name="Rectangle: Rounded Corners 52">
            <a:extLst>
              <a:ext uri="{FF2B5EF4-FFF2-40B4-BE49-F238E27FC236}">
                <a16:creationId xmlns:a16="http://schemas.microsoft.com/office/drawing/2014/main" id="{20D46A4C-AFC5-6C89-899A-9AD95B5333B0}"/>
              </a:ext>
            </a:extLst>
          </p:cNvPr>
          <p:cNvSpPr/>
          <p:nvPr/>
        </p:nvSpPr>
        <p:spPr>
          <a:xfrm>
            <a:off x="7447170" y="2530847"/>
            <a:ext cx="2037187" cy="36009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5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40797C2-0B33-28CA-EB94-B745D4E71436}"/>
              </a:ext>
            </a:extLst>
          </p:cNvPr>
          <p:cNvCxnSpPr>
            <a:cxnSpLocks/>
          </p:cNvCxnSpPr>
          <p:nvPr/>
        </p:nvCxnSpPr>
        <p:spPr>
          <a:xfrm>
            <a:off x="9461069" y="2875609"/>
            <a:ext cx="184346" cy="21293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C964E8B-300F-8A68-B989-9371E2708EB3}"/>
              </a:ext>
            </a:extLst>
          </p:cNvPr>
          <p:cNvSpPr txBox="1"/>
          <p:nvPr/>
        </p:nvSpPr>
        <p:spPr>
          <a:xfrm>
            <a:off x="9339924" y="3311378"/>
            <a:ext cx="1972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55">
              <a:defRPr/>
            </a:pPr>
            <a:r>
              <a:rPr lang="en-US" sz="1800" dirty="0">
                <a:solidFill>
                  <a:srgbClr val="292929"/>
                </a:solidFill>
                <a:latin typeface="Helvetica"/>
              </a:rPr>
              <a:t>and </a:t>
            </a:r>
            <a:r>
              <a:rPr lang="en-US" sz="1800" dirty="0">
                <a:solidFill>
                  <a:srgbClr val="92D050"/>
                </a:solidFill>
                <a:latin typeface="Helvetica"/>
              </a:rPr>
              <a:t>positive pairs</a:t>
            </a:r>
            <a:endParaRPr lang="en-US" sz="1800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5FC6332-A884-6E78-07DA-DD8BC50F4521}"/>
              </a:ext>
            </a:extLst>
          </p:cNvPr>
          <p:cNvSpPr txBox="1"/>
          <p:nvPr/>
        </p:nvSpPr>
        <p:spPr>
          <a:xfrm>
            <a:off x="9500982" y="3008568"/>
            <a:ext cx="1972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55">
              <a:defRPr/>
            </a:pPr>
            <a:r>
              <a:rPr lang="en-US" sz="1800" dirty="0">
                <a:solidFill>
                  <a:srgbClr val="FF0000"/>
                </a:solidFill>
                <a:latin typeface="Helvetica"/>
              </a:rPr>
              <a:t>negative pairs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0568564-5AC8-1011-EE0C-407EFC211C04}"/>
              </a:ext>
            </a:extLst>
          </p:cNvPr>
          <p:cNvCxnSpPr>
            <a:cxnSpLocks/>
          </p:cNvCxnSpPr>
          <p:nvPr/>
        </p:nvCxnSpPr>
        <p:spPr>
          <a:xfrm flipH="1">
            <a:off x="7864466" y="2838810"/>
            <a:ext cx="318974" cy="393441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6AAEDDF3-754D-42BD-20D0-50647FA56409}"/>
              </a:ext>
            </a:extLst>
          </p:cNvPr>
          <p:cNvSpPr txBox="1"/>
          <p:nvPr/>
        </p:nvSpPr>
        <p:spPr>
          <a:xfrm>
            <a:off x="6006943" y="3149699"/>
            <a:ext cx="2458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55">
              <a:defRPr/>
            </a:pPr>
            <a:r>
              <a:rPr lang="en-US" sz="1800" dirty="0">
                <a:solidFill>
                  <a:srgbClr val="F79646"/>
                </a:solidFill>
                <a:latin typeface="Helvetica"/>
              </a:rPr>
              <a:t>Similarity function can be cosine similarity</a:t>
            </a:r>
          </a:p>
        </p:txBody>
      </p:sp>
      <p:sp>
        <p:nvSpPr>
          <p:cNvPr id="87" name="Title 7">
            <a:extLst>
              <a:ext uri="{FF2B5EF4-FFF2-40B4-BE49-F238E27FC236}">
                <a16:creationId xmlns:a16="http://schemas.microsoft.com/office/drawing/2014/main" id="{65325E08-1630-502F-8ADE-AB92A9CFEF4B}"/>
              </a:ext>
            </a:extLst>
          </p:cNvPr>
          <p:cNvSpPr txBox="1">
            <a:spLocks/>
          </p:cNvSpPr>
          <p:nvPr/>
        </p:nvSpPr>
        <p:spPr bwMode="auto">
          <a:xfrm>
            <a:off x="392710" y="371835"/>
            <a:ext cx="10735069" cy="721531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/>
              <a:t>Contrastive Language Image Pretraining</a:t>
            </a:r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FD4FA06-05E3-77D9-A273-17DF0388C147}"/>
              </a:ext>
            </a:extLst>
          </p:cNvPr>
          <p:cNvSpPr txBox="1"/>
          <p:nvPr/>
        </p:nvSpPr>
        <p:spPr>
          <a:xfrm>
            <a:off x="622039" y="1311097"/>
            <a:ext cx="1261884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75969">
              <a:defRPr/>
            </a:pPr>
            <a:r>
              <a:rPr lang="en-US" sz="1890" dirty="0">
                <a:solidFill>
                  <a:srgbClr val="292929"/>
                </a:solidFill>
                <a:latin typeface="Helvetica"/>
              </a:rPr>
              <a:t>Language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65302F0-5C3F-0571-4EB3-33FF6C5A1A31}"/>
              </a:ext>
            </a:extLst>
          </p:cNvPr>
          <p:cNvSpPr txBox="1"/>
          <p:nvPr/>
        </p:nvSpPr>
        <p:spPr>
          <a:xfrm>
            <a:off x="618242" y="2233678"/>
            <a:ext cx="842475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75969">
              <a:defRPr/>
            </a:pPr>
            <a:r>
              <a:rPr lang="en-US" sz="1890" dirty="0">
                <a:solidFill>
                  <a:srgbClr val="292929"/>
                </a:solidFill>
                <a:latin typeface="Helvetica"/>
              </a:rPr>
              <a:t>Visual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A58E49B-F5DD-F7D2-F1B8-0121D319F21D}"/>
              </a:ext>
            </a:extLst>
          </p:cNvPr>
          <p:cNvSpPr txBox="1"/>
          <p:nvPr/>
        </p:nvSpPr>
        <p:spPr>
          <a:xfrm>
            <a:off x="1039251" y="2483157"/>
            <a:ext cx="760144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75969">
              <a:defRPr/>
            </a:pPr>
            <a:r>
              <a:rPr lang="en-US" sz="1323" dirty="0">
                <a:solidFill>
                  <a:srgbClr val="292929"/>
                </a:solidFill>
                <a:latin typeface="Helvetica"/>
              </a:rPr>
              <a:t>(image)</a:t>
            </a:r>
          </a:p>
        </p:txBody>
      </p:sp>
      <p:sp>
        <p:nvSpPr>
          <p:cNvPr id="95" name="Arrow: Right 9">
            <a:extLst>
              <a:ext uri="{FF2B5EF4-FFF2-40B4-BE49-F238E27FC236}">
                <a16:creationId xmlns:a16="http://schemas.microsoft.com/office/drawing/2014/main" id="{372D2D36-D67B-B0A8-B8AC-BA9613B9AC12}"/>
              </a:ext>
            </a:extLst>
          </p:cNvPr>
          <p:cNvSpPr/>
          <p:nvPr/>
        </p:nvSpPr>
        <p:spPr>
          <a:xfrm>
            <a:off x="2608142" y="1186559"/>
            <a:ext cx="1047986" cy="604094"/>
          </a:xfrm>
          <a:prstGeom prst="rightArrow">
            <a:avLst>
              <a:gd name="adj1" fmla="val 50000"/>
              <a:gd name="adj2" fmla="val 28740"/>
            </a:avLst>
          </a:prstGeom>
          <a:solidFill>
            <a:srgbClr val="C0504D"/>
          </a:solidFill>
          <a:ln>
            <a:solidFill>
              <a:srgbClr val="8C383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encoder</a:t>
            </a:r>
          </a:p>
        </p:txBody>
      </p:sp>
      <p:sp>
        <p:nvSpPr>
          <p:cNvPr id="96" name="Arrow: Right 10">
            <a:extLst>
              <a:ext uri="{FF2B5EF4-FFF2-40B4-BE49-F238E27FC236}">
                <a16:creationId xmlns:a16="http://schemas.microsoft.com/office/drawing/2014/main" id="{11641A71-DA94-A8F7-ED20-FBACFEA3AAF9}"/>
              </a:ext>
            </a:extLst>
          </p:cNvPr>
          <p:cNvSpPr/>
          <p:nvPr/>
        </p:nvSpPr>
        <p:spPr>
          <a:xfrm>
            <a:off x="2608142" y="2122535"/>
            <a:ext cx="1047986" cy="604094"/>
          </a:xfrm>
          <a:prstGeom prst="rightArrow">
            <a:avLst>
              <a:gd name="adj1" fmla="val 50000"/>
              <a:gd name="adj2" fmla="val 28740"/>
            </a:avLst>
          </a:prstGeom>
          <a:solidFill>
            <a:srgbClr val="4E81BD"/>
          </a:solidFill>
          <a:ln>
            <a:solidFill>
              <a:srgbClr val="385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encoder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E7BC457-148B-AE71-CDAD-B41FB7BDA178}"/>
                  </a:ext>
                </a:extLst>
              </p:cNvPr>
              <p:cNvSpPr txBox="1"/>
              <p:nvPr/>
            </p:nvSpPr>
            <p:spPr>
              <a:xfrm>
                <a:off x="2858260" y="1644769"/>
                <a:ext cx="403171" cy="33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7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7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7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1607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E7BC457-148B-AE71-CDAD-B41FB7BDA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260" y="1644769"/>
                <a:ext cx="403171" cy="339645"/>
              </a:xfrm>
              <a:prstGeom prst="rect">
                <a:avLst/>
              </a:prstGeom>
              <a:blipFill>
                <a:blip r:embed="rId7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77BC9A4-484B-987E-D3F8-D46F90EC1DCD}"/>
                  </a:ext>
                </a:extLst>
              </p:cNvPr>
              <p:cNvSpPr txBox="1"/>
              <p:nvPr/>
            </p:nvSpPr>
            <p:spPr>
              <a:xfrm>
                <a:off x="2857443" y="2576063"/>
                <a:ext cx="403171" cy="33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7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7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7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US" sz="1607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D77BC9A4-484B-987E-D3F8-D46F90EC1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443" y="2576063"/>
                <a:ext cx="403171" cy="339645"/>
              </a:xfrm>
              <a:prstGeom prst="rect">
                <a:avLst/>
              </a:prstGeom>
              <a:blipFill>
                <a:blip r:embed="rId8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5E82C5DA-13A8-D15A-32D3-A7B7790B5691}"/>
              </a:ext>
            </a:extLst>
          </p:cNvPr>
          <p:cNvGrpSpPr/>
          <p:nvPr/>
        </p:nvGrpSpPr>
        <p:grpSpPr>
          <a:xfrm rot="5400000">
            <a:off x="4094583" y="1142740"/>
            <a:ext cx="169470" cy="682187"/>
            <a:chOff x="1954086" y="3828676"/>
            <a:chExt cx="179351" cy="721962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9F81E50-BA04-06EF-9EA5-B8905AF105F7}"/>
                </a:ext>
              </a:extLst>
            </p:cNvPr>
            <p:cNvSpPr/>
            <p:nvPr/>
          </p:nvSpPr>
          <p:spPr>
            <a:xfrm>
              <a:off x="1954086" y="3828676"/>
              <a:ext cx="179351" cy="721778"/>
            </a:xfrm>
            <a:prstGeom prst="rect">
              <a:avLst/>
            </a:prstGeom>
            <a:gradFill flip="none" rotWithShape="1">
              <a:gsLst>
                <a:gs pos="100000">
                  <a:srgbClr val="4F81BD"/>
                </a:gs>
                <a:gs pos="46000">
                  <a:srgbClr val="C0504D"/>
                </a:gs>
              </a:gsLst>
              <a:lin ang="0" scaled="1"/>
              <a:tileRect/>
            </a:gradFill>
            <a:ln w="1905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2294A43-BFF4-E59E-3D1F-1BC4F13EFF43}"/>
                </a:ext>
              </a:extLst>
            </p:cNvPr>
            <p:cNvCxnSpPr/>
            <p:nvPr/>
          </p:nvCxnSpPr>
          <p:spPr>
            <a:xfrm>
              <a:off x="1954086" y="4009167"/>
              <a:ext cx="1793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B0093C1-F09F-331B-0F58-3FD12A4118D5}"/>
                </a:ext>
              </a:extLst>
            </p:cNvPr>
            <p:cNvCxnSpPr/>
            <p:nvPr/>
          </p:nvCxnSpPr>
          <p:spPr>
            <a:xfrm>
              <a:off x="1954086" y="3828676"/>
              <a:ext cx="1793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2EDF350-8759-BB49-FC27-0D5861D7FFC8}"/>
                </a:ext>
              </a:extLst>
            </p:cNvPr>
            <p:cNvCxnSpPr/>
            <p:nvPr/>
          </p:nvCxnSpPr>
          <p:spPr>
            <a:xfrm>
              <a:off x="1954086" y="4189658"/>
              <a:ext cx="1793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A2D5821-4121-095D-4285-E3E41342B1FB}"/>
                </a:ext>
              </a:extLst>
            </p:cNvPr>
            <p:cNvCxnSpPr/>
            <p:nvPr/>
          </p:nvCxnSpPr>
          <p:spPr>
            <a:xfrm>
              <a:off x="1954086" y="4370149"/>
              <a:ext cx="1793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1A0508A-BEDE-3A3C-E5CE-270AE07EB713}"/>
                </a:ext>
              </a:extLst>
            </p:cNvPr>
            <p:cNvCxnSpPr/>
            <p:nvPr/>
          </p:nvCxnSpPr>
          <p:spPr>
            <a:xfrm>
              <a:off x="1954086" y="4550638"/>
              <a:ext cx="1793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FC121DB-1BB6-758C-68EA-52E23A6E0177}"/>
              </a:ext>
            </a:extLst>
          </p:cNvPr>
          <p:cNvGrpSpPr/>
          <p:nvPr/>
        </p:nvGrpSpPr>
        <p:grpSpPr>
          <a:xfrm rot="5400000">
            <a:off x="4094583" y="2074035"/>
            <a:ext cx="169470" cy="682187"/>
            <a:chOff x="1954086" y="3828676"/>
            <a:chExt cx="179351" cy="721962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2CFB92A-E8C9-5127-26E4-A9B70CB899A0}"/>
                </a:ext>
              </a:extLst>
            </p:cNvPr>
            <p:cNvSpPr/>
            <p:nvPr/>
          </p:nvSpPr>
          <p:spPr>
            <a:xfrm>
              <a:off x="1954086" y="3828676"/>
              <a:ext cx="179351" cy="721778"/>
            </a:xfrm>
            <a:prstGeom prst="rect">
              <a:avLst/>
            </a:prstGeom>
            <a:gradFill flip="none" rotWithShape="1">
              <a:gsLst>
                <a:gs pos="57000">
                  <a:srgbClr val="4F81BD"/>
                </a:gs>
                <a:gs pos="0">
                  <a:srgbClr val="C0504D"/>
                </a:gs>
              </a:gsLst>
              <a:lin ang="0" scaled="1"/>
              <a:tileRect/>
            </a:gradFill>
            <a:ln w="1905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90D8677-8E61-BA24-043B-674AACC394E2}"/>
                </a:ext>
              </a:extLst>
            </p:cNvPr>
            <p:cNvCxnSpPr/>
            <p:nvPr/>
          </p:nvCxnSpPr>
          <p:spPr>
            <a:xfrm>
              <a:off x="1954086" y="4009167"/>
              <a:ext cx="1793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3FF1B75-2B1F-3DD1-499E-9F3E6341C4AD}"/>
                </a:ext>
              </a:extLst>
            </p:cNvPr>
            <p:cNvCxnSpPr/>
            <p:nvPr/>
          </p:nvCxnSpPr>
          <p:spPr>
            <a:xfrm>
              <a:off x="1954086" y="3828676"/>
              <a:ext cx="1793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A56F5D7-F61C-5B83-A834-2232BD43E66C}"/>
                </a:ext>
              </a:extLst>
            </p:cNvPr>
            <p:cNvCxnSpPr/>
            <p:nvPr/>
          </p:nvCxnSpPr>
          <p:spPr>
            <a:xfrm>
              <a:off x="1954086" y="4189658"/>
              <a:ext cx="1793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9409E71-F6AD-A94E-4440-BEEB9B49627A}"/>
                </a:ext>
              </a:extLst>
            </p:cNvPr>
            <p:cNvCxnSpPr/>
            <p:nvPr/>
          </p:nvCxnSpPr>
          <p:spPr>
            <a:xfrm>
              <a:off x="1954086" y="4370149"/>
              <a:ext cx="1793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BF6F0CC-E29E-19C7-FE08-7AE669D6047E}"/>
                </a:ext>
              </a:extLst>
            </p:cNvPr>
            <p:cNvCxnSpPr/>
            <p:nvPr/>
          </p:nvCxnSpPr>
          <p:spPr>
            <a:xfrm>
              <a:off x="1954086" y="4550638"/>
              <a:ext cx="1793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3C387E1-4995-4E3E-CDB9-6772036FC612}"/>
              </a:ext>
            </a:extLst>
          </p:cNvPr>
          <p:cNvCxnSpPr>
            <a:cxnSpLocks/>
          </p:cNvCxnSpPr>
          <p:nvPr/>
        </p:nvCxnSpPr>
        <p:spPr>
          <a:xfrm>
            <a:off x="4179317" y="1622211"/>
            <a:ext cx="0" cy="65996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F40C4B4-25D5-0647-DC22-06AFFEA97DEE}"/>
                  </a:ext>
                </a:extLst>
              </p:cNvPr>
              <p:cNvSpPr txBox="1"/>
              <p:nvPr/>
            </p:nvSpPr>
            <p:spPr>
              <a:xfrm>
                <a:off x="3977730" y="2445096"/>
                <a:ext cx="403171" cy="33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7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7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1607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lang="en-US" sz="1607" b="1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F40C4B4-25D5-0647-DC22-06AFFEA97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730" y="2445096"/>
                <a:ext cx="403171" cy="3396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63A44C1-2170-6F97-1FB9-67EB30B9BAC3}"/>
                  </a:ext>
                </a:extLst>
              </p:cNvPr>
              <p:cNvSpPr txBox="1"/>
              <p:nvPr/>
            </p:nvSpPr>
            <p:spPr>
              <a:xfrm>
                <a:off x="3977730" y="1051768"/>
                <a:ext cx="403171" cy="33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7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7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1607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US" sz="1607" b="1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A63A44C1-2170-6F97-1FB9-67EB30B9B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730" y="1051768"/>
                <a:ext cx="403171" cy="3396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Isosceles Triangle 7">
            <a:extLst>
              <a:ext uri="{FF2B5EF4-FFF2-40B4-BE49-F238E27FC236}">
                <a16:creationId xmlns:a16="http://schemas.microsoft.com/office/drawing/2014/main" id="{5C290F7E-8FF6-0008-D9C1-EABD4F393F1C}"/>
              </a:ext>
            </a:extLst>
          </p:cNvPr>
          <p:cNvSpPr/>
          <p:nvPr/>
        </p:nvSpPr>
        <p:spPr>
          <a:xfrm>
            <a:off x="2069992" y="1339163"/>
            <a:ext cx="327154" cy="284825"/>
          </a:xfrm>
          <a:prstGeom prst="triangle">
            <a:avLst/>
          </a:prstGeom>
          <a:solidFill>
            <a:srgbClr val="C0504D"/>
          </a:solidFill>
          <a:ln>
            <a:solidFill>
              <a:srgbClr val="8C383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45D2DC3C-B1F5-603C-B113-167898AF2A14}"/>
              </a:ext>
            </a:extLst>
          </p:cNvPr>
          <p:cNvSpPr/>
          <p:nvPr/>
        </p:nvSpPr>
        <p:spPr>
          <a:xfrm>
            <a:off x="2094397" y="2282169"/>
            <a:ext cx="284825" cy="284825"/>
          </a:xfrm>
          <a:prstGeom prst="ellipse">
            <a:avLst/>
          </a:prstGeom>
          <a:solidFill>
            <a:srgbClr val="4E81BD"/>
          </a:solidFill>
          <a:ln>
            <a:solidFill>
              <a:srgbClr val="385C8A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D198A8-852F-307A-8878-80CEC5A17494}"/>
              </a:ext>
            </a:extLst>
          </p:cNvPr>
          <p:cNvSpPr txBox="1"/>
          <p:nvPr/>
        </p:nvSpPr>
        <p:spPr>
          <a:xfrm>
            <a:off x="-8467" y="6170453"/>
            <a:ext cx="11453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[Radford et al., Learning Transferable Visual Models From Natural Language Supervision, ICML 2021]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D77821-3AA8-10E5-F032-A21BE27EB211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2" name="Star: 7 Points 19">
            <a:extLst>
              <a:ext uri="{FF2B5EF4-FFF2-40B4-BE49-F238E27FC236}">
                <a16:creationId xmlns:a16="http://schemas.microsoft.com/office/drawing/2014/main" id="{61F20D55-474A-A597-F75E-29FCED3935A5}"/>
              </a:ext>
            </a:extLst>
          </p:cNvPr>
          <p:cNvSpPr/>
          <p:nvPr/>
        </p:nvSpPr>
        <p:spPr>
          <a:xfrm>
            <a:off x="7720301" y="104430"/>
            <a:ext cx="3913050" cy="1147020"/>
          </a:xfrm>
          <a:prstGeom prst="star7">
            <a:avLst>
              <a:gd name="adj" fmla="val 29513"/>
              <a:gd name="hf" fmla="val 102572"/>
              <a:gd name="vf" fmla="val 10521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Representation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Coordination</a:t>
            </a:r>
          </a:p>
        </p:txBody>
      </p:sp>
    </p:spTree>
    <p:extLst>
      <p:ext uri="{BB962C8B-B14F-4D97-AF65-F5344CB8AC3E}">
        <p14:creationId xmlns:p14="http://schemas.microsoft.com/office/powerpoint/2010/main" val="179067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 animBg="1"/>
      <p:bldP spid="69" grpId="0"/>
      <p:bldP spid="70" grpId="0"/>
      <p:bldP spid="71" grpId="0" animBg="1"/>
      <p:bldP spid="73" grpId="0"/>
      <p:bldP spid="74" grpId="0"/>
      <p:bldP spid="75" grpId="0" animBg="1"/>
      <p:bldP spid="76" grpId="0"/>
      <p:bldP spid="78" grpId="0" animBg="1"/>
      <p:bldP spid="80" grpId="0"/>
      <p:bldP spid="81" grpId="0"/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64;p14">
            <a:extLst>
              <a:ext uri="{FF2B5EF4-FFF2-40B4-BE49-F238E27FC236}">
                <a16:creationId xmlns:a16="http://schemas.microsoft.com/office/drawing/2014/main" id="{CE9A9A84-4B17-C144-9F09-56C6539C7D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792" y="368671"/>
            <a:ext cx="11024508" cy="721531"/>
          </a:xfrm>
          <a:prstGeom prst="rect">
            <a:avLst/>
          </a:prstGeom>
        </p:spPr>
        <p:txBody>
          <a:bodyPr spcFirstLastPara="1" vert="horz" wrap="square" lIns="115184" tIns="115184" rIns="115184" bIns="115184" rtlCol="0" anchor="t" anchorCtr="0">
            <a:noAutofit/>
          </a:bodyPr>
          <a:lstStyle/>
          <a:p>
            <a:r>
              <a:rPr lang="en-US" dirty="0"/>
              <a:t>CLIP (Contrastive Language–Image Pre-training)</a:t>
            </a:r>
            <a:endParaRPr dirty="0"/>
          </a:p>
        </p:txBody>
      </p:sp>
      <p:pic>
        <p:nvPicPr>
          <p:cNvPr id="2" name="Picture 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C8D5E3E-A138-7A4B-7D2D-4490EAD26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1367727"/>
            <a:ext cx="4326702" cy="1953624"/>
          </a:xfrm>
          <a:prstGeom prst="rect">
            <a:avLst/>
          </a:prstGeom>
        </p:spPr>
      </p:pic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2512BF7-7053-AA41-28DE-5366D6CCF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166500"/>
            <a:ext cx="4325714" cy="1902408"/>
          </a:xfrm>
          <a:prstGeom prst="rect">
            <a:avLst/>
          </a:prstGeom>
        </p:spPr>
      </p:pic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64C22DB-591A-A120-7A58-BB7733669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71" y="1418942"/>
            <a:ext cx="4744990" cy="2106825"/>
          </a:xfrm>
          <a:prstGeom prst="rect">
            <a:avLst/>
          </a:prstGeom>
        </p:spPr>
      </p:pic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BFFED61-4457-1395-8FA5-B17DE6EF9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46" y="3214133"/>
            <a:ext cx="4572000" cy="2059191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911E7CF6-63C2-8A0F-79D8-680E87FE65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A9A176-F446-2126-1382-6E190F56FA92}"/>
              </a:ext>
            </a:extLst>
          </p:cNvPr>
          <p:cNvSpPr txBox="1"/>
          <p:nvPr/>
        </p:nvSpPr>
        <p:spPr>
          <a:xfrm>
            <a:off x="-8467" y="6170453"/>
            <a:ext cx="11453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[Radford et al., Learning Transferable Visual Models From Natural Language Supervision, ICML 2021]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D875DD-F998-89D6-9AD7-DE1A1B63152A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10" name="Star: 7 Points 19">
            <a:extLst>
              <a:ext uri="{FF2B5EF4-FFF2-40B4-BE49-F238E27FC236}">
                <a16:creationId xmlns:a16="http://schemas.microsoft.com/office/drawing/2014/main" id="{2C205F39-7BB2-B221-CCC1-4ECC0E05ECF3}"/>
              </a:ext>
            </a:extLst>
          </p:cNvPr>
          <p:cNvSpPr/>
          <p:nvPr/>
        </p:nvSpPr>
        <p:spPr>
          <a:xfrm>
            <a:off x="7802073" y="937044"/>
            <a:ext cx="3913050" cy="1147020"/>
          </a:xfrm>
          <a:prstGeom prst="star7">
            <a:avLst>
              <a:gd name="adj" fmla="val 29513"/>
              <a:gd name="hf" fmla="val 102572"/>
              <a:gd name="vf" fmla="val 10521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Representation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Coordination</a:t>
            </a:r>
          </a:p>
        </p:txBody>
      </p:sp>
    </p:spTree>
    <p:extLst>
      <p:ext uri="{BB962C8B-B14F-4D97-AF65-F5344CB8AC3E}">
        <p14:creationId xmlns:p14="http://schemas.microsoft.com/office/powerpoint/2010/main" val="1175834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3B634-5FAB-77E1-EE5B-0E34B1202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oet">
            <a:hlinkClick r:id="" action="ppaction://media"/>
            <a:extLst>
              <a:ext uri="{FF2B5EF4-FFF2-40B4-BE49-F238E27FC236}">
                <a16:creationId xmlns:a16="http://schemas.microsoft.com/office/drawing/2014/main" id="{D967D207-A616-76E4-2A3E-B23A15507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36" y="1268073"/>
            <a:ext cx="9305638" cy="4558569"/>
          </a:xfrm>
          <a:prstGeom prst="rect">
            <a:avLst/>
          </a:prstGeom>
        </p:spPr>
      </p:pic>
      <p:sp>
        <p:nvSpPr>
          <p:cNvPr id="10" name="Google Shape;64;p14">
            <a:extLst>
              <a:ext uri="{FF2B5EF4-FFF2-40B4-BE49-F238E27FC236}">
                <a16:creationId xmlns:a16="http://schemas.microsoft.com/office/drawing/2014/main" id="{93416DA6-FC9F-9BFF-828E-CD1C0BBA6ECC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Multimodal Generative AI</a:t>
            </a:r>
          </a:p>
        </p:txBody>
      </p:sp>
      <p:sp>
        <p:nvSpPr>
          <p:cNvPr id="2" name="Google Shape;271;p20">
            <a:extLst>
              <a:ext uri="{FF2B5EF4-FFF2-40B4-BE49-F238E27FC236}">
                <a16:creationId xmlns:a16="http://schemas.microsoft.com/office/drawing/2014/main" id="{9D42DC87-1608-84FA-C2D1-DF87B70CBF91}"/>
              </a:ext>
            </a:extLst>
          </p:cNvPr>
          <p:cNvSpPr txBox="1">
            <a:spLocks/>
          </p:cNvSpPr>
          <p:nvPr/>
        </p:nvSpPr>
        <p:spPr bwMode="auto">
          <a:xfrm>
            <a:off x="543896" y="1046773"/>
            <a:ext cx="9889751" cy="57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106115" tIns="106115" rIns="106115" bIns="106115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55" b="1" dirty="0">
                <a:latin typeface="Calibri" panose="020F0502020204030204" pitchFamily="34" charset="0"/>
                <a:cs typeface="Calibri" panose="020F0502020204030204" pitchFamily="34" charset="0"/>
              </a:rPr>
              <a:t>Multimedia, content creation, creativity and the arts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55B2740-1B80-26FA-08AD-CCC3DDCF1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6E5465-9ADC-FD2B-71AD-9FCB66A2EFF8}"/>
              </a:ext>
            </a:extLst>
          </p:cNvPr>
          <p:cNvSpPr txBox="1"/>
          <p:nvPr/>
        </p:nvSpPr>
        <p:spPr>
          <a:xfrm>
            <a:off x="-8467" y="5958581"/>
            <a:ext cx="1145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2564"/>
            <a:r>
              <a:rPr lang="en-US" sz="1400" dirty="0">
                <a:latin typeface="+mj-lt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+mj-lt"/>
                <a:cs typeface="Calibri" panose="020F0502020204030204" pitchFamily="34" charset="0"/>
              </a:rPr>
              <a:t>Kondratyuk</a:t>
            </a:r>
            <a:r>
              <a:rPr lang="en-US" sz="1400" dirty="0">
                <a:latin typeface="+mj-lt"/>
                <a:cs typeface="Calibri" panose="020F0502020204030204" pitchFamily="34" charset="0"/>
              </a:rPr>
              <a:t> et al., </a:t>
            </a:r>
            <a:r>
              <a:rPr lang="en-US" sz="1400" dirty="0" err="1">
                <a:latin typeface="+mj-lt"/>
              </a:rPr>
              <a:t>VideoPoet</a:t>
            </a:r>
            <a:r>
              <a:rPr lang="en-US" sz="1400" dirty="0">
                <a:latin typeface="+mj-lt"/>
              </a:rPr>
              <a:t>: A Large Language Model for Zero-shot Video Generation</a:t>
            </a:r>
            <a:r>
              <a:rPr lang="en-US" sz="1400" dirty="0">
                <a:latin typeface="+mj-lt"/>
                <a:cs typeface="Calibri" panose="020F0502020204030204" pitchFamily="34" charset="0"/>
              </a:rPr>
              <a:t>. ICML 2024]</a:t>
            </a:r>
          </a:p>
          <a:p>
            <a:pPr defTabSz="842564"/>
            <a:r>
              <a:rPr lang="en-US" sz="1400" dirty="0">
                <a:latin typeface="+mj-lt"/>
                <a:cs typeface="Calibri" panose="020F0502020204030204" pitchFamily="34" charset="0"/>
              </a:rPr>
              <a:t>[Han et al., </a:t>
            </a:r>
            <a:r>
              <a:rPr lang="en-US" sz="1400" dirty="0">
                <a:latin typeface="+mj-lt"/>
              </a:rPr>
              <a:t>Progressive Compositionality in Text-to-Image Generative Models</a:t>
            </a:r>
            <a:r>
              <a:rPr lang="en-US" sz="1400" dirty="0">
                <a:latin typeface="+mj-lt"/>
                <a:cs typeface="Calibri" panose="020F0502020204030204" pitchFamily="34" charset="0"/>
              </a:rPr>
              <a:t>. ICLR 2025]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70B42-D913-AB79-DD6C-0E7372832436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5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C3902063-757B-07B2-1058-C9840DF06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C734510-B954-5E3D-DF26-0DB64F7BF0F3}"/>
              </a:ext>
            </a:extLst>
          </p:cNvPr>
          <p:cNvSpPr txBox="1">
            <a:spLocks/>
          </p:cNvSpPr>
          <p:nvPr/>
        </p:nvSpPr>
        <p:spPr>
          <a:xfrm>
            <a:off x="10467476" y="19898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603538-7D72-4943-9A17-EE3010B58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111" y="5129837"/>
            <a:ext cx="1472263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Arial" pitchFamily="-106" charset="0"/>
                <a:cs typeface="Calibri" panose="020F0502020204030204" pitchFamily="34" charset="0"/>
              </a:rPr>
              <a:t>Paul Liang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5E0909-BD10-DD67-813A-56B6E7790BD0}"/>
              </a:ext>
            </a:extLst>
          </p:cNvPr>
          <p:cNvGrpSpPr/>
          <p:nvPr/>
        </p:nvGrpSpPr>
        <p:grpSpPr>
          <a:xfrm>
            <a:off x="1563370" y="5547791"/>
            <a:ext cx="8393747" cy="869644"/>
            <a:chOff x="1639095" y="4389202"/>
            <a:chExt cx="8393747" cy="86964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24C5390-61EA-C718-DBE8-2A69A6FAB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506" y="4869064"/>
              <a:ext cx="587141" cy="389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CD5D2AF-5060-8EB8-4A23-CCCD4D5CB0D4}"/>
                </a:ext>
              </a:extLst>
            </p:cNvPr>
            <p:cNvSpPr/>
            <p:nvPr/>
          </p:nvSpPr>
          <p:spPr>
            <a:xfrm>
              <a:off x="1639095" y="4389202"/>
              <a:ext cx="839374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kern="0" dirty="0">
                  <a:solidFill>
                    <a:schemeClr val="hlink"/>
                  </a:solidFill>
                  <a:latin typeface="Calibri" panose="020F0502020204030204" pitchFamily="34" charset="0"/>
                  <a:ea typeface="Google Sans"/>
                  <a:cs typeface="Calibri" panose="020F0502020204030204" pitchFamily="34" charset="0"/>
                  <a:sym typeface="Google Sans"/>
                  <a:hlinkClick r:id="rId4"/>
                </a:rPr>
                <a:t>https://pliang279.github.io</a:t>
              </a:r>
              <a:endParaRPr lang="en-US" sz="1600" kern="0" dirty="0">
                <a:solidFill>
                  <a:schemeClr val="hlink"/>
                </a:solidFill>
                <a:latin typeface="Calibri" panose="020F0502020204030204" pitchFamily="34" charset="0"/>
                <a:ea typeface="Google Sans"/>
                <a:cs typeface="Calibri" panose="020F0502020204030204" pitchFamily="34" charset="0"/>
                <a:sym typeface="Google Sans"/>
              </a:endParaRPr>
            </a:p>
            <a:p>
              <a:pPr algn="ctr"/>
              <a:r>
                <a:rPr lang="en-US" sz="1600" kern="0" dirty="0">
                  <a:solidFill>
                    <a:schemeClr val="hlin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Google Sans"/>
                  <a:hlinkClick r:id="rId5"/>
                </a:rPr>
                <a:t>ppliang@mit.edu</a:t>
              </a:r>
              <a:endParaRPr lang="en-US" sz="1600" kern="0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sym typeface="Google Sans"/>
              </a:endParaRPr>
            </a:p>
            <a:p>
              <a:pPr algn="ctr"/>
              <a:r>
                <a:rPr lang="en-US" sz="1600" kern="0" dirty="0">
                  <a:solidFill>
                    <a:schemeClr val="hlin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Google Sans"/>
                </a:rPr>
                <a:t>@pliang279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43637AE-CE2D-0650-6F18-9C3638B59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2" y="5250699"/>
            <a:ext cx="1887933" cy="10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C4BBE66-BBFE-30EE-489C-2DBEA9537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6" t="16692" r="25758" b="65583"/>
          <a:stretch/>
        </p:blipFill>
        <p:spPr bwMode="auto">
          <a:xfrm>
            <a:off x="8179241" y="5097224"/>
            <a:ext cx="3249942" cy="133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C2754D-CC82-6448-B7E2-A8D305929805}"/>
              </a:ext>
            </a:extLst>
          </p:cNvPr>
          <p:cNvSpPr txBox="1"/>
          <p:nvPr/>
        </p:nvSpPr>
        <p:spPr>
          <a:xfrm>
            <a:off x="746454" y="479581"/>
            <a:ext cx="2296129" cy="90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646" b="1" i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What is Multimodal?</a:t>
            </a:r>
            <a:endParaRPr lang="en-US" sz="2646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E3FC40-3967-5A7B-0F28-5F6302FE4B28}"/>
              </a:ext>
            </a:extLst>
          </p:cNvPr>
          <p:cNvSpPr txBox="1"/>
          <p:nvPr/>
        </p:nvSpPr>
        <p:spPr>
          <a:xfrm>
            <a:off x="624666" y="1841750"/>
            <a:ext cx="2539705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Heterogeneous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C2A1C6-E4B6-1181-CE66-F168715AB3F8}"/>
              </a:ext>
            </a:extLst>
          </p:cNvPr>
          <p:cNvSpPr txBox="1"/>
          <p:nvPr/>
        </p:nvSpPr>
        <p:spPr>
          <a:xfrm>
            <a:off x="972893" y="2769063"/>
            <a:ext cx="1843250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Connected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4F8BAF-961D-7C81-7006-FDB903CD5900}"/>
              </a:ext>
            </a:extLst>
          </p:cNvPr>
          <p:cNvSpPr txBox="1"/>
          <p:nvPr/>
        </p:nvSpPr>
        <p:spPr>
          <a:xfrm>
            <a:off x="931002" y="3689648"/>
            <a:ext cx="1927034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Interacting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96BFC5-CA4C-D0C6-0709-873D7C188A05}"/>
              </a:ext>
            </a:extLst>
          </p:cNvPr>
          <p:cNvSpPr txBox="1"/>
          <p:nvPr/>
        </p:nvSpPr>
        <p:spPr>
          <a:xfrm>
            <a:off x="4334026" y="683155"/>
            <a:ext cx="2647957" cy="49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646" b="1" i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Why is it hard?</a:t>
            </a:r>
            <a:endParaRPr lang="en-US" sz="2646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353DF-E38A-8B89-1172-A211655EECB9}"/>
              </a:ext>
            </a:extLst>
          </p:cNvPr>
          <p:cNvSpPr txBox="1"/>
          <p:nvPr/>
        </p:nvSpPr>
        <p:spPr>
          <a:xfrm>
            <a:off x="8255681" y="670182"/>
            <a:ext cx="2647957" cy="49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646" b="1" i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What is next?</a:t>
            </a:r>
            <a:endParaRPr lang="en-US" sz="2646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14" name="Plus Sign 40">
            <a:extLst>
              <a:ext uri="{FF2B5EF4-FFF2-40B4-BE49-F238E27FC236}">
                <a16:creationId xmlns:a16="http://schemas.microsoft.com/office/drawing/2014/main" id="{C1BE56B1-2AAC-7C06-BF19-D7232708FC82}"/>
              </a:ext>
            </a:extLst>
          </p:cNvPr>
          <p:cNvSpPr/>
          <p:nvPr/>
        </p:nvSpPr>
        <p:spPr>
          <a:xfrm>
            <a:off x="1688184" y="2364812"/>
            <a:ext cx="412668" cy="412668"/>
          </a:xfrm>
          <a:prstGeom prst="mathPlus">
            <a:avLst/>
          </a:prstGeom>
          <a:gradFill rotWithShape="1">
            <a:gsLst>
              <a:gs pos="0">
                <a:srgbClr val="292929">
                  <a:tint val="100000"/>
                  <a:shade val="100000"/>
                  <a:satMod val="130000"/>
                </a:srgbClr>
              </a:gs>
              <a:gs pos="100000">
                <a:srgbClr val="29292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29292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575969">
              <a:defRPr/>
            </a:pPr>
            <a:endParaRPr lang="en-US" sz="2268" kern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15" name="Plus Sign 41">
            <a:extLst>
              <a:ext uri="{FF2B5EF4-FFF2-40B4-BE49-F238E27FC236}">
                <a16:creationId xmlns:a16="http://schemas.microsoft.com/office/drawing/2014/main" id="{DF58B4D6-35BF-F861-5526-076F4EC9607A}"/>
              </a:ext>
            </a:extLst>
          </p:cNvPr>
          <p:cNvSpPr/>
          <p:nvPr/>
        </p:nvSpPr>
        <p:spPr>
          <a:xfrm>
            <a:off x="1688184" y="3241135"/>
            <a:ext cx="412668" cy="412668"/>
          </a:xfrm>
          <a:prstGeom prst="mathPlus">
            <a:avLst/>
          </a:prstGeom>
          <a:gradFill rotWithShape="1">
            <a:gsLst>
              <a:gs pos="0">
                <a:srgbClr val="292929">
                  <a:tint val="100000"/>
                  <a:shade val="100000"/>
                  <a:satMod val="130000"/>
                </a:srgbClr>
              </a:gs>
              <a:gs pos="100000">
                <a:srgbClr val="29292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29292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575969">
              <a:defRPr/>
            </a:pPr>
            <a:endParaRPr lang="en-US" sz="2268" kern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17" name="Arrow: Right 42">
            <a:extLst>
              <a:ext uri="{FF2B5EF4-FFF2-40B4-BE49-F238E27FC236}">
                <a16:creationId xmlns:a16="http://schemas.microsoft.com/office/drawing/2014/main" id="{859D6858-44BA-9149-80CC-43B1BF1B5717}"/>
              </a:ext>
            </a:extLst>
          </p:cNvPr>
          <p:cNvSpPr/>
          <p:nvPr/>
        </p:nvSpPr>
        <p:spPr>
          <a:xfrm>
            <a:off x="3328705" y="748240"/>
            <a:ext cx="866755" cy="364224"/>
          </a:xfrm>
          <a:prstGeom prst="rightArrow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575969">
              <a:defRPr/>
            </a:pPr>
            <a:endParaRPr lang="en-US" sz="2268" kern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18" name="Arrow: Right 43">
            <a:extLst>
              <a:ext uri="{FF2B5EF4-FFF2-40B4-BE49-F238E27FC236}">
                <a16:creationId xmlns:a16="http://schemas.microsoft.com/office/drawing/2014/main" id="{6CE67C89-9810-EE8F-9DFA-C5D4F042069C}"/>
              </a:ext>
            </a:extLst>
          </p:cNvPr>
          <p:cNvSpPr/>
          <p:nvPr/>
        </p:nvSpPr>
        <p:spPr>
          <a:xfrm>
            <a:off x="7240600" y="748240"/>
            <a:ext cx="866755" cy="364224"/>
          </a:xfrm>
          <a:prstGeom prst="rightArrow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575969">
              <a:defRPr/>
            </a:pPr>
            <a:endParaRPr lang="en-US" sz="2268" kern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EFF71-9B15-6580-51E9-2A75656A8649}"/>
              </a:ext>
            </a:extLst>
          </p:cNvPr>
          <p:cNvSpPr txBox="1"/>
          <p:nvPr/>
        </p:nvSpPr>
        <p:spPr>
          <a:xfrm>
            <a:off x="4388151" y="1651236"/>
            <a:ext cx="2539705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Representation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D8B703-FC8A-A7F7-685D-895623350659}"/>
              </a:ext>
            </a:extLst>
          </p:cNvPr>
          <p:cNvSpPr txBox="1"/>
          <p:nvPr/>
        </p:nvSpPr>
        <p:spPr>
          <a:xfrm>
            <a:off x="4736378" y="2111447"/>
            <a:ext cx="1843250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Alignment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0053F2-6FE2-457B-0B9E-0D46EEEF434F}"/>
              </a:ext>
            </a:extLst>
          </p:cNvPr>
          <p:cNvSpPr txBox="1"/>
          <p:nvPr/>
        </p:nvSpPr>
        <p:spPr>
          <a:xfrm>
            <a:off x="4694487" y="2571658"/>
            <a:ext cx="1927034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Reasoning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EB54A6-9B0B-2F26-8DCC-BE99185D8B37}"/>
              </a:ext>
            </a:extLst>
          </p:cNvPr>
          <p:cNvSpPr txBox="1"/>
          <p:nvPr/>
        </p:nvSpPr>
        <p:spPr>
          <a:xfrm>
            <a:off x="4694487" y="3031869"/>
            <a:ext cx="1927034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Generation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F7295A-32F7-BA3E-3F8C-06DAF0831D73}"/>
              </a:ext>
            </a:extLst>
          </p:cNvPr>
          <p:cNvSpPr txBox="1"/>
          <p:nvPr/>
        </p:nvSpPr>
        <p:spPr>
          <a:xfrm>
            <a:off x="4572739" y="3492080"/>
            <a:ext cx="2170531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Transference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20864-B329-937A-59C1-6B225DB5F0C9}"/>
              </a:ext>
            </a:extLst>
          </p:cNvPr>
          <p:cNvSpPr txBox="1"/>
          <p:nvPr/>
        </p:nvSpPr>
        <p:spPr>
          <a:xfrm>
            <a:off x="4572739" y="3952290"/>
            <a:ext cx="2170531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Quantification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C3A95E-981F-4DB5-9380-C610A3E67B8C}"/>
              </a:ext>
            </a:extLst>
          </p:cNvPr>
          <p:cNvSpPr txBox="1"/>
          <p:nvPr/>
        </p:nvSpPr>
        <p:spPr>
          <a:xfrm>
            <a:off x="8309807" y="1628566"/>
            <a:ext cx="2539705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Multimodal transformers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7A73FF-59CC-4391-4B82-2510600AB9BF}"/>
              </a:ext>
            </a:extLst>
          </p:cNvPr>
          <p:cNvSpPr txBox="1"/>
          <p:nvPr/>
        </p:nvSpPr>
        <p:spPr>
          <a:xfrm>
            <a:off x="8309807" y="2448848"/>
            <a:ext cx="2539705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Multimodal LLMs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54105D-7320-E33E-7B96-332B384AC3A9}"/>
              </a:ext>
            </a:extLst>
          </p:cNvPr>
          <p:cNvSpPr txBox="1"/>
          <p:nvPr/>
        </p:nvSpPr>
        <p:spPr>
          <a:xfrm>
            <a:off x="8309807" y="2962886"/>
            <a:ext cx="2539705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CLIP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D4A9D3-06F5-175C-9567-86EB3A38E621}"/>
              </a:ext>
            </a:extLst>
          </p:cNvPr>
          <p:cNvSpPr txBox="1"/>
          <p:nvPr/>
        </p:nvSpPr>
        <p:spPr>
          <a:xfrm>
            <a:off x="8309807" y="3454839"/>
            <a:ext cx="2539705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Text-to-image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166689-13AD-8637-3D6B-D31B38B0F888}"/>
              </a:ext>
            </a:extLst>
          </p:cNvPr>
          <p:cNvSpPr txBox="1"/>
          <p:nvPr/>
        </p:nvSpPr>
        <p:spPr>
          <a:xfrm>
            <a:off x="8309807" y="3947030"/>
            <a:ext cx="2539705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Generative AI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30" name="Rectangle: Rounded Corners 56">
            <a:extLst>
              <a:ext uri="{FF2B5EF4-FFF2-40B4-BE49-F238E27FC236}">
                <a16:creationId xmlns:a16="http://schemas.microsoft.com/office/drawing/2014/main" id="{CD60D10B-1EC1-A5FA-E29E-318C14E95E1C}"/>
              </a:ext>
            </a:extLst>
          </p:cNvPr>
          <p:cNvSpPr/>
          <p:nvPr/>
        </p:nvSpPr>
        <p:spPr>
          <a:xfrm>
            <a:off x="574748" y="1400165"/>
            <a:ext cx="2639540" cy="3186505"/>
          </a:xfrm>
          <a:prstGeom prst="roundRect">
            <a:avLst>
              <a:gd name="adj" fmla="val 13109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575969">
              <a:defRPr/>
            </a:pPr>
            <a:endParaRPr lang="en-US" sz="2268" kern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31" name="Rectangle: Rounded Corners 57">
            <a:extLst>
              <a:ext uri="{FF2B5EF4-FFF2-40B4-BE49-F238E27FC236}">
                <a16:creationId xmlns:a16="http://schemas.microsoft.com/office/drawing/2014/main" id="{6C66E288-3C5C-85DA-9B1E-A4BC46732159}"/>
              </a:ext>
            </a:extLst>
          </p:cNvPr>
          <p:cNvSpPr/>
          <p:nvPr/>
        </p:nvSpPr>
        <p:spPr>
          <a:xfrm>
            <a:off x="4338233" y="1400165"/>
            <a:ext cx="2639540" cy="3186505"/>
          </a:xfrm>
          <a:prstGeom prst="roundRect">
            <a:avLst>
              <a:gd name="adj" fmla="val 13109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575969">
              <a:defRPr/>
            </a:pPr>
            <a:endParaRPr lang="en-US" sz="2268" kern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32" name="Rectangle: Rounded Corners 58">
            <a:extLst>
              <a:ext uri="{FF2B5EF4-FFF2-40B4-BE49-F238E27FC236}">
                <a16:creationId xmlns:a16="http://schemas.microsoft.com/office/drawing/2014/main" id="{C4080893-BFCE-3C27-EAE0-5EB11164B273}"/>
              </a:ext>
            </a:extLst>
          </p:cNvPr>
          <p:cNvSpPr/>
          <p:nvPr/>
        </p:nvSpPr>
        <p:spPr>
          <a:xfrm>
            <a:off x="8259889" y="1400165"/>
            <a:ext cx="2639540" cy="3186505"/>
          </a:xfrm>
          <a:prstGeom prst="roundRect">
            <a:avLst>
              <a:gd name="adj" fmla="val 13109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575969">
              <a:defRPr/>
            </a:pPr>
            <a:endParaRPr lang="en-US" sz="2268" kern="0">
              <a:solidFill>
                <a:srgbClr val="FFFFFF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6566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813B4EC-AAF6-EA88-D9D5-27CFD0746E9D}"/>
              </a:ext>
            </a:extLst>
          </p:cNvPr>
          <p:cNvGrpSpPr/>
          <p:nvPr/>
        </p:nvGrpSpPr>
        <p:grpSpPr>
          <a:xfrm>
            <a:off x="1609825" y="2000443"/>
            <a:ext cx="1349921" cy="1274944"/>
            <a:chOff x="7599023" y="4800909"/>
            <a:chExt cx="1349921" cy="1274944"/>
          </a:xfrm>
        </p:grpSpPr>
        <p:pic>
          <p:nvPicPr>
            <p:cNvPr id="86" name="Picture 4" descr="How to Translate Spoken Language - The New York Times">
              <a:extLst>
                <a:ext uri="{FF2B5EF4-FFF2-40B4-BE49-F238E27FC236}">
                  <a16:creationId xmlns:a16="http://schemas.microsoft.com/office/drawing/2014/main" id="{F89D73C5-4D3F-73DC-2D61-0EEC911B7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6071" y="4800909"/>
              <a:ext cx="94912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3B41C27-67F8-3785-292F-05A383732114}"/>
                </a:ext>
              </a:extLst>
            </p:cNvPr>
            <p:cNvSpPr txBox="1"/>
            <p:nvPr/>
          </p:nvSpPr>
          <p:spPr>
            <a:xfrm>
              <a:off x="7599023" y="5737299"/>
              <a:ext cx="13499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Spoken words</a:t>
              </a:r>
            </a:p>
          </p:txBody>
        </p:sp>
      </p:grpSp>
      <p:sp>
        <p:nvSpPr>
          <p:cNvPr id="90" name="Google Shape;64;p14">
            <a:extLst>
              <a:ext uri="{FF2B5EF4-FFF2-40B4-BE49-F238E27FC236}">
                <a16:creationId xmlns:a16="http://schemas.microsoft.com/office/drawing/2014/main" id="{E31E09AF-5BBA-A244-913A-DDE57A150B78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Foundations of Multisensory AI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22B843D-C559-0E83-D578-89A50E128A60}"/>
              </a:ext>
            </a:extLst>
          </p:cNvPr>
          <p:cNvSpPr/>
          <p:nvPr/>
        </p:nvSpPr>
        <p:spPr>
          <a:xfrm>
            <a:off x="2757771" y="2402408"/>
            <a:ext cx="5671091" cy="2684780"/>
          </a:xfrm>
          <a:prstGeom prst="ellipse">
            <a:avLst/>
          </a:prstGeom>
          <a:noFill/>
          <a:ln w="25400" cap="flat" cmpd="sng" algn="ctr">
            <a:solidFill>
              <a:srgbClr val="29292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5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E6D622-6A38-9A38-6D84-EEEB80B8D061}"/>
              </a:ext>
            </a:extLst>
          </p:cNvPr>
          <p:cNvGrpSpPr/>
          <p:nvPr/>
        </p:nvGrpSpPr>
        <p:grpSpPr>
          <a:xfrm>
            <a:off x="8207556" y="1967225"/>
            <a:ext cx="928460" cy="1204775"/>
            <a:chOff x="948940" y="2631873"/>
            <a:chExt cx="928460" cy="1204775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F4F30EF-3DF0-0CFA-7D62-F01B72626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7693"/>
            <a:stretch/>
          </p:blipFill>
          <p:spPr>
            <a:xfrm>
              <a:off x="948940" y="2631873"/>
              <a:ext cx="928460" cy="914400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7A73D0F-5935-FF12-AD43-E0AB1254A388}"/>
                </a:ext>
              </a:extLst>
            </p:cNvPr>
            <p:cNvSpPr txBox="1"/>
            <p:nvPr/>
          </p:nvSpPr>
          <p:spPr>
            <a:xfrm>
              <a:off x="1035447" y="3498094"/>
              <a:ext cx="8271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Sensors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08B0DA-EF0C-A1FA-5D8A-300B803AC6EF}"/>
              </a:ext>
            </a:extLst>
          </p:cNvPr>
          <p:cNvGrpSpPr/>
          <p:nvPr/>
        </p:nvGrpSpPr>
        <p:grpSpPr>
          <a:xfrm>
            <a:off x="1605248" y="3393830"/>
            <a:ext cx="847134" cy="1292899"/>
            <a:chOff x="1111054" y="3957187"/>
            <a:chExt cx="847134" cy="1292899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1A4D1888-77D2-5D0C-3B58-5F10EA187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054" y="3957187"/>
              <a:ext cx="847134" cy="919747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87C15C8-C0BF-61F4-B763-1A34F0DD0A73}"/>
                </a:ext>
              </a:extLst>
            </p:cNvPr>
            <p:cNvSpPr txBox="1"/>
            <p:nvPr/>
          </p:nvSpPr>
          <p:spPr>
            <a:xfrm>
              <a:off x="1221503" y="4911532"/>
              <a:ext cx="702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Tables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57A80C-1313-5489-AD87-E78262CAB260}"/>
              </a:ext>
            </a:extLst>
          </p:cNvPr>
          <p:cNvGrpSpPr/>
          <p:nvPr/>
        </p:nvGrpSpPr>
        <p:grpSpPr>
          <a:xfrm>
            <a:off x="5595596" y="1155579"/>
            <a:ext cx="1002197" cy="1172126"/>
            <a:chOff x="3346459" y="1221557"/>
            <a:chExt cx="1002197" cy="1172126"/>
          </a:xfrm>
        </p:grpSpPr>
        <p:pic>
          <p:nvPicPr>
            <p:cNvPr id="80" name="Picture 2" descr="Using fMRI, EEG to search for consciousness in ICU patients – Harvard  Gazette">
              <a:extLst>
                <a:ext uri="{FF2B5EF4-FFF2-40B4-BE49-F238E27FC236}">
                  <a16:creationId xmlns:a16="http://schemas.microsoft.com/office/drawing/2014/main" id="{799D68FD-83CF-6C4D-4036-4A7BB588CF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" t="6474" r="44435" b="7614"/>
            <a:stretch/>
          </p:blipFill>
          <p:spPr bwMode="auto">
            <a:xfrm>
              <a:off x="3439265" y="1221557"/>
              <a:ext cx="791606" cy="824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2B03808-A88E-75BD-7591-3B803C44FB0D}"/>
                </a:ext>
              </a:extLst>
            </p:cNvPr>
            <p:cNvSpPr txBox="1"/>
            <p:nvPr/>
          </p:nvSpPr>
          <p:spPr>
            <a:xfrm>
              <a:off x="3346459" y="2055129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Radiology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AC931FA-67BA-290F-BE9C-1DA28DF461D5}"/>
              </a:ext>
            </a:extLst>
          </p:cNvPr>
          <p:cNvGrpSpPr/>
          <p:nvPr/>
        </p:nvGrpSpPr>
        <p:grpSpPr>
          <a:xfrm>
            <a:off x="3032147" y="1449866"/>
            <a:ext cx="940754" cy="1136611"/>
            <a:chOff x="6556576" y="1201113"/>
            <a:chExt cx="940754" cy="1136611"/>
          </a:xfrm>
        </p:grpSpPr>
        <p:pic>
          <p:nvPicPr>
            <p:cNvPr id="82" name="Picture 4" descr="http://people.seas.harvard.edu/~jones/cscie129/images/humansig.gif">
              <a:extLst>
                <a:ext uri="{FF2B5EF4-FFF2-40B4-BE49-F238E27FC236}">
                  <a16:creationId xmlns:a16="http://schemas.microsoft.com/office/drawing/2014/main" id="{BC67E069-62D3-B61D-D018-CA12384027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4" t="1206" r="33055" b="2084"/>
            <a:stretch/>
          </p:blipFill>
          <p:spPr bwMode="auto">
            <a:xfrm>
              <a:off x="6556576" y="1201113"/>
              <a:ext cx="940754" cy="780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E11F9AB-4EF7-9749-FB71-B93794938329}"/>
                </a:ext>
              </a:extLst>
            </p:cNvPr>
            <p:cNvSpPr txBox="1"/>
            <p:nvPr/>
          </p:nvSpPr>
          <p:spPr>
            <a:xfrm>
              <a:off x="6706841" y="1999170"/>
              <a:ext cx="6377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Voice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6A25145-E91D-87F4-7E6E-26439E8F53CF}"/>
              </a:ext>
            </a:extLst>
          </p:cNvPr>
          <p:cNvGrpSpPr/>
          <p:nvPr/>
        </p:nvGrpSpPr>
        <p:grpSpPr>
          <a:xfrm>
            <a:off x="4376569" y="1124581"/>
            <a:ext cx="923458" cy="1252309"/>
            <a:chOff x="8089794" y="1500669"/>
            <a:chExt cx="923458" cy="1252309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071CA3B-67F3-D33F-4ECB-31F1F07895C7}"/>
                </a:ext>
              </a:extLst>
            </p:cNvPr>
            <p:cNvSpPr txBox="1"/>
            <p:nvPr/>
          </p:nvSpPr>
          <p:spPr>
            <a:xfrm>
              <a:off x="8089794" y="2414424"/>
              <a:ext cx="923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Gestures</a:t>
              </a:r>
            </a:p>
          </p:txBody>
        </p:sp>
        <p:pic>
          <p:nvPicPr>
            <p:cNvPr id="87" name="Google Shape;308;p20">
              <a:extLst>
                <a:ext uri="{FF2B5EF4-FFF2-40B4-BE49-F238E27FC236}">
                  <a16:creationId xmlns:a16="http://schemas.microsoft.com/office/drawing/2014/main" id="{FC892806-A7EC-EBBD-6D26-78DFCB1FAF9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8">
              <a:alphaModFix/>
            </a:blip>
            <a:srcRect l="15297" t="27213" r="74366" b="18484"/>
            <a:stretch/>
          </p:blipFill>
          <p:spPr>
            <a:xfrm>
              <a:off x="8109705" y="1500669"/>
              <a:ext cx="887767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628E9FD-7C1B-341A-2063-AD670641CEFB}"/>
              </a:ext>
            </a:extLst>
          </p:cNvPr>
          <p:cNvGrpSpPr/>
          <p:nvPr/>
        </p:nvGrpSpPr>
        <p:grpSpPr>
          <a:xfrm>
            <a:off x="8154103" y="4581468"/>
            <a:ext cx="914400" cy="1300699"/>
            <a:chOff x="9131121" y="2707953"/>
            <a:chExt cx="914400" cy="1300699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BEBDA27-2B47-C452-841E-8F13228664E6}"/>
                </a:ext>
              </a:extLst>
            </p:cNvPr>
            <p:cNvSpPr txBox="1"/>
            <p:nvPr/>
          </p:nvSpPr>
          <p:spPr>
            <a:xfrm>
              <a:off x="9202639" y="3670098"/>
              <a:ext cx="771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Mobile</a:t>
              </a:r>
            </a:p>
          </p:txBody>
        </p:sp>
        <p:pic>
          <p:nvPicPr>
            <p:cNvPr id="89" name="Picture 2" descr="Smartphone - Free technology icons">
              <a:extLst>
                <a:ext uri="{FF2B5EF4-FFF2-40B4-BE49-F238E27FC236}">
                  <a16:creationId xmlns:a16="http://schemas.microsoft.com/office/drawing/2014/main" id="{438E841E-C01E-4CD2-07C1-71C094D392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1121" y="2707953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9E6F5C-419D-A9F1-BDA7-FAB39DE5BDB6}"/>
              </a:ext>
            </a:extLst>
          </p:cNvPr>
          <p:cNvGrpSpPr/>
          <p:nvPr/>
        </p:nvGrpSpPr>
        <p:grpSpPr>
          <a:xfrm>
            <a:off x="6865116" y="1439019"/>
            <a:ext cx="1153204" cy="1130594"/>
            <a:chOff x="1465407" y="1788738"/>
            <a:chExt cx="1153204" cy="1130594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D0067C9-61E5-A222-5C6D-81F083FD00D0}"/>
                </a:ext>
              </a:extLst>
            </p:cNvPr>
            <p:cNvSpPr txBox="1"/>
            <p:nvPr/>
          </p:nvSpPr>
          <p:spPr>
            <a:xfrm>
              <a:off x="1571672" y="2580778"/>
              <a:ext cx="9578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Histology</a:t>
              </a:r>
            </a:p>
          </p:txBody>
        </p:sp>
        <p:pic>
          <p:nvPicPr>
            <p:cNvPr id="91" name="Picture 4" descr="Histology / Histopathology">
              <a:extLst>
                <a:ext uri="{FF2B5EF4-FFF2-40B4-BE49-F238E27FC236}">
                  <a16:creationId xmlns:a16="http://schemas.microsoft.com/office/drawing/2014/main" id="{FDD017AC-5778-5B05-B8E7-6474FBE32B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07" y="1788738"/>
              <a:ext cx="1153204" cy="77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D853B-AFF7-F9C4-935E-4B8C83E16C34}"/>
              </a:ext>
            </a:extLst>
          </p:cNvPr>
          <p:cNvGrpSpPr/>
          <p:nvPr/>
        </p:nvGrpSpPr>
        <p:grpSpPr>
          <a:xfrm>
            <a:off x="2275383" y="4774618"/>
            <a:ext cx="1076847" cy="1282473"/>
            <a:chOff x="2302517" y="4921301"/>
            <a:chExt cx="1076847" cy="1282473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BF9956B-9DB1-D6CF-1B9E-ECA191EC0753}"/>
                </a:ext>
              </a:extLst>
            </p:cNvPr>
            <p:cNvSpPr txBox="1"/>
            <p:nvPr/>
          </p:nvSpPr>
          <p:spPr>
            <a:xfrm>
              <a:off x="2495332" y="5865220"/>
              <a:ext cx="6912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Vision</a:t>
              </a: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610AB3FA-D11D-2466-06BA-062D8E946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86" t="11310" r="54081" b="10118"/>
            <a:stretch/>
          </p:blipFill>
          <p:spPr>
            <a:xfrm>
              <a:off x="2302517" y="4921301"/>
              <a:ext cx="1076847" cy="914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023D43-6F2D-EF2B-5516-C63F6E11E945}"/>
              </a:ext>
            </a:extLst>
          </p:cNvPr>
          <p:cNvGrpSpPr/>
          <p:nvPr/>
        </p:nvGrpSpPr>
        <p:grpSpPr>
          <a:xfrm>
            <a:off x="8463879" y="2989331"/>
            <a:ext cx="1209248" cy="1327523"/>
            <a:chOff x="4802449" y="888683"/>
            <a:chExt cx="1209248" cy="1327523"/>
          </a:xfrm>
        </p:grpSpPr>
        <p:pic>
          <p:nvPicPr>
            <p:cNvPr id="94" name="Picture 2" descr="health tracker Icon 5476165">
              <a:extLst>
                <a:ext uri="{FF2B5EF4-FFF2-40B4-BE49-F238E27FC236}">
                  <a16:creationId xmlns:a16="http://schemas.microsoft.com/office/drawing/2014/main" id="{41BD530F-19B4-9E0F-C484-E02B6DDE0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449" y="888683"/>
              <a:ext cx="1209248" cy="120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A2FF371-4492-A327-D70E-A9ECCB5F734A}"/>
                </a:ext>
              </a:extLst>
            </p:cNvPr>
            <p:cNvSpPr txBox="1"/>
            <p:nvPr/>
          </p:nvSpPr>
          <p:spPr>
            <a:xfrm>
              <a:off x="4899596" y="1877652"/>
              <a:ext cx="1062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Wearables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1407756-E98E-CCB5-1F24-53D95D58366E}"/>
              </a:ext>
            </a:extLst>
          </p:cNvPr>
          <p:cNvGrpSpPr/>
          <p:nvPr/>
        </p:nvGrpSpPr>
        <p:grpSpPr>
          <a:xfrm>
            <a:off x="5966341" y="4987784"/>
            <a:ext cx="1371600" cy="1547763"/>
            <a:chOff x="6354123" y="4903770"/>
            <a:chExt cx="1371600" cy="1547763"/>
          </a:xfrm>
        </p:grpSpPr>
        <p:pic>
          <p:nvPicPr>
            <p:cNvPr id="96" name="Picture 4" descr="stand on one hand Icon 1885135">
              <a:extLst>
                <a:ext uri="{FF2B5EF4-FFF2-40B4-BE49-F238E27FC236}">
                  <a16:creationId xmlns:a16="http://schemas.microsoft.com/office/drawing/2014/main" id="{5681FFF8-D94D-C533-A1EB-632FCB24A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4123" y="4903770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5F22498-5B72-4741-9D19-FCE1F501841E}"/>
                </a:ext>
              </a:extLst>
            </p:cNvPr>
            <p:cNvSpPr txBox="1"/>
            <p:nvPr/>
          </p:nvSpPr>
          <p:spPr>
            <a:xfrm>
              <a:off x="6489132" y="6112979"/>
              <a:ext cx="1101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Movement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0E4A09-6851-BEC0-E156-62552BA66388}"/>
              </a:ext>
            </a:extLst>
          </p:cNvPr>
          <p:cNvGrpSpPr/>
          <p:nvPr/>
        </p:nvGrpSpPr>
        <p:grpSpPr>
          <a:xfrm>
            <a:off x="3480117" y="4823602"/>
            <a:ext cx="1371600" cy="1452416"/>
            <a:chOff x="3662667" y="4784632"/>
            <a:chExt cx="1371600" cy="1452416"/>
          </a:xfrm>
        </p:grpSpPr>
        <p:pic>
          <p:nvPicPr>
            <p:cNvPr id="98" name="Picture 6" descr="drinks Icon 2169214">
              <a:extLst>
                <a:ext uri="{FF2B5EF4-FFF2-40B4-BE49-F238E27FC236}">
                  <a16:creationId xmlns:a16="http://schemas.microsoft.com/office/drawing/2014/main" id="{AEA172E0-0DFD-888D-1FA1-EA570060A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667" y="4784632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42AE096-D117-C397-66A9-C671084B5EB5}"/>
                </a:ext>
              </a:extLst>
            </p:cNvPr>
            <p:cNvSpPr txBox="1"/>
            <p:nvPr/>
          </p:nvSpPr>
          <p:spPr>
            <a:xfrm>
              <a:off x="3877026" y="5898494"/>
              <a:ext cx="9428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Activities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04194E4-2040-9855-095B-0CD262AD176B}"/>
              </a:ext>
            </a:extLst>
          </p:cNvPr>
          <p:cNvGrpSpPr/>
          <p:nvPr/>
        </p:nvGrpSpPr>
        <p:grpSpPr>
          <a:xfrm>
            <a:off x="4874783" y="5231818"/>
            <a:ext cx="986039" cy="1276336"/>
            <a:chOff x="5195936" y="5236594"/>
            <a:chExt cx="986039" cy="1276336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D7E8530-E68E-ED7D-1120-D5A44CA8F256}"/>
                </a:ext>
              </a:extLst>
            </p:cNvPr>
            <p:cNvSpPr txBox="1"/>
            <p:nvPr/>
          </p:nvSpPr>
          <p:spPr>
            <a:xfrm>
              <a:off x="5195936" y="6174376"/>
              <a:ext cx="986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Networks</a:t>
              </a:r>
            </a:p>
          </p:txBody>
        </p:sp>
        <p:pic>
          <p:nvPicPr>
            <p:cNvPr id="101" name="Picture 2" descr="An Introduction to Graph Theory. Before diving into graph theory, we… | by  Michelle Venables | Towards Data Science">
              <a:extLst>
                <a:ext uri="{FF2B5EF4-FFF2-40B4-BE49-F238E27FC236}">
                  <a16:creationId xmlns:a16="http://schemas.microsoft.com/office/drawing/2014/main" id="{E907731A-B738-EE3A-BDF8-3CB2EE7B4D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95"/>
            <a:stretch/>
          </p:blipFill>
          <p:spPr bwMode="auto">
            <a:xfrm>
              <a:off x="5273788" y="5236594"/>
              <a:ext cx="830332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136DAC-F460-A1A0-E2F9-CEFB23EBE909}"/>
              </a:ext>
            </a:extLst>
          </p:cNvPr>
          <p:cNvGrpSpPr/>
          <p:nvPr/>
        </p:nvGrpSpPr>
        <p:grpSpPr>
          <a:xfrm>
            <a:off x="7135666" y="4909186"/>
            <a:ext cx="1034257" cy="1366832"/>
            <a:chOff x="8874263" y="4146845"/>
            <a:chExt cx="1034257" cy="1366832"/>
          </a:xfrm>
        </p:grpSpPr>
        <p:pic>
          <p:nvPicPr>
            <p:cNvPr id="102" name="Picture 8" descr="emotional Icon 1911142">
              <a:extLst>
                <a:ext uri="{FF2B5EF4-FFF2-40B4-BE49-F238E27FC236}">
                  <a16:creationId xmlns:a16="http://schemas.microsoft.com/office/drawing/2014/main" id="{9986E2D2-0DDA-DDB2-4798-6603BDA463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8" t="23450" r="20039" b="19217"/>
            <a:stretch/>
          </p:blipFill>
          <p:spPr bwMode="auto">
            <a:xfrm>
              <a:off x="9009398" y="4146845"/>
              <a:ext cx="808876" cy="786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191A500-A230-7A32-F8A5-8FFC1586A9EC}"/>
                </a:ext>
              </a:extLst>
            </p:cNvPr>
            <p:cNvSpPr txBox="1"/>
            <p:nvPr/>
          </p:nvSpPr>
          <p:spPr>
            <a:xfrm>
              <a:off x="8874263" y="4928902"/>
              <a:ext cx="10342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Emotional</a:t>
              </a:r>
            </a:p>
            <a:p>
              <a:pPr algn="ctr" defTabSz="1024052"/>
              <a:r>
                <a:rPr lang="en-US" sz="1600" dirty="0">
                  <a:solidFill>
                    <a:srgbClr val="2929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states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34A3559C-4403-9E3C-2DE8-C87215A7026A}"/>
              </a:ext>
            </a:extLst>
          </p:cNvPr>
          <p:cNvSpPr txBox="1"/>
          <p:nvPr/>
        </p:nvSpPr>
        <p:spPr>
          <a:xfrm>
            <a:off x="3534516" y="2638048"/>
            <a:ext cx="4020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>
              <a:defRPr/>
            </a:pPr>
            <a:r>
              <a:rPr lang="en-US" sz="3200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Multisensory world</a:t>
            </a:r>
          </a:p>
        </p:txBody>
      </p:sp>
      <p:pic>
        <p:nvPicPr>
          <p:cNvPr id="18" name="Picture 2" descr="robot icon">
            <a:hlinkClick r:id="rId17" tooltip="robot icon"/>
            <a:extLst>
              <a:ext uri="{FF2B5EF4-FFF2-40B4-BE49-F238E27FC236}">
                <a16:creationId xmlns:a16="http://schemas.microsoft.com/office/drawing/2014/main" id="{20F75C93-F357-3EAC-C1AA-8A38132B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987" y="335448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igital world Icon 4478929">
            <a:extLst>
              <a:ext uri="{FF2B5EF4-FFF2-40B4-BE49-F238E27FC236}">
                <a16:creationId xmlns:a16="http://schemas.microsoft.com/office/drawing/2014/main" id="{CD043917-3548-7000-8D40-217954D35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93" y="3093425"/>
            <a:ext cx="1893711" cy="189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4698F564-DCDD-568D-389B-2D20F1AB19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1A0BA84-DF1E-D71A-E4FF-894AE0D1A9A6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4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1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C13BAD14-6DBF-955C-DD57-BFA27E48B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64;p14">
            <a:extLst>
              <a:ext uri="{FF2B5EF4-FFF2-40B4-BE49-F238E27FC236}">
                <a16:creationId xmlns:a16="http://schemas.microsoft.com/office/drawing/2014/main" id="{A4C414AC-B381-AE7E-9593-315F69115D42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Multimodal AI – Surveys, Tutorials, Courses</a:t>
            </a:r>
          </a:p>
        </p:txBody>
      </p:sp>
      <p:sp>
        <p:nvSpPr>
          <p:cNvPr id="83" name="Rectangle: Rounded Corners 25">
            <a:extLst>
              <a:ext uri="{FF2B5EF4-FFF2-40B4-BE49-F238E27FC236}">
                <a16:creationId xmlns:a16="http://schemas.microsoft.com/office/drawing/2014/main" id="{43FFFC64-70C9-A889-F44B-514787BDB24C}"/>
              </a:ext>
            </a:extLst>
          </p:cNvPr>
          <p:cNvSpPr/>
          <p:nvPr/>
        </p:nvSpPr>
        <p:spPr bwMode="auto">
          <a:xfrm>
            <a:off x="3240909" y="1826934"/>
            <a:ext cx="4800432" cy="2594362"/>
          </a:xfrm>
          <a:prstGeom prst="roundRect">
            <a:avLst>
              <a:gd name="adj" fmla="val 9636"/>
            </a:avLst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69408" tIns="135526" rIns="169408" bIns="13552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63735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23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Helvetica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07DB2C1-7830-55A6-6B8F-A2C28F66AC16}"/>
              </a:ext>
            </a:extLst>
          </p:cNvPr>
          <p:cNvSpPr txBox="1"/>
          <p:nvPr/>
        </p:nvSpPr>
        <p:spPr>
          <a:xfrm>
            <a:off x="3167233" y="1862361"/>
            <a:ext cx="4932796" cy="901872"/>
          </a:xfrm>
          <a:prstGeom prst="rect">
            <a:avLst/>
          </a:prstGeom>
          <a:noFill/>
        </p:spPr>
        <p:txBody>
          <a:bodyPr wrap="square" lIns="169408" tIns="135526" rIns="169408" bIns="135526" rtlCol="0">
            <a:spAutoFit/>
          </a:bodyPr>
          <a:lstStyle/>
          <a:p>
            <a:pPr algn="ctr" defTabSz="863985">
              <a:lnSpc>
                <a:spcPct val="90000"/>
              </a:lnSpc>
              <a:spcAft>
                <a:spcPts val="556"/>
              </a:spcAft>
              <a:defRPr/>
            </a:pPr>
            <a:r>
              <a:rPr lang="en-US" sz="2268" b="1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Helvetica"/>
              </a:rPr>
              <a:t>Foundations and Recent Trends in Multimodal Machine Learning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D5E7B48-9948-3CE1-F989-EBD49A58889F}"/>
              </a:ext>
            </a:extLst>
          </p:cNvPr>
          <p:cNvSpPr txBox="1"/>
          <p:nvPr/>
        </p:nvSpPr>
        <p:spPr>
          <a:xfrm>
            <a:off x="3033469" y="2571202"/>
            <a:ext cx="5215312" cy="456917"/>
          </a:xfrm>
          <a:prstGeom prst="rect">
            <a:avLst/>
          </a:prstGeom>
          <a:noFill/>
        </p:spPr>
        <p:txBody>
          <a:bodyPr wrap="square" lIns="169408" tIns="135526" rIns="169408" bIns="135526" rtlCol="0">
            <a:spAutoFit/>
          </a:bodyPr>
          <a:lstStyle/>
          <a:p>
            <a:pPr algn="ctr" defTabSz="863985">
              <a:lnSpc>
                <a:spcPct val="90000"/>
              </a:lnSpc>
              <a:spcAft>
                <a:spcPts val="556"/>
              </a:spcAft>
              <a:defRPr/>
            </a:pPr>
            <a:r>
              <a:rPr lang="en-US" sz="1323" i="1" dirty="0">
                <a:solidFill>
                  <a:srgbClr val="FFFFFF"/>
                </a:solidFill>
                <a:latin typeface="Helvetica"/>
              </a:rPr>
              <a:t>Paul Liang, Amir Zadeh and Louis-Philippe Morency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2CA013D-630C-2D1F-B449-A2B07805D92D}"/>
              </a:ext>
            </a:extLst>
          </p:cNvPr>
          <p:cNvSpPr txBox="1"/>
          <p:nvPr/>
        </p:nvSpPr>
        <p:spPr>
          <a:xfrm>
            <a:off x="4011163" y="2945613"/>
            <a:ext cx="3851267" cy="1139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75969"/>
            <a:r>
              <a:rPr lang="en-US" sz="2268" dirty="0">
                <a:solidFill>
                  <a:srgbClr val="FFFFFF"/>
                </a:solidFill>
                <a:latin typeface="Helvetica"/>
              </a:rPr>
              <a:t>☑ 6 core challenges</a:t>
            </a:r>
          </a:p>
          <a:p>
            <a:pPr defTabSz="575969"/>
            <a:r>
              <a:rPr lang="en-US" sz="2268" dirty="0">
                <a:solidFill>
                  <a:srgbClr val="FFFFFF"/>
                </a:solidFill>
                <a:latin typeface="Helvetica"/>
              </a:rPr>
              <a:t>☑ 50+ taxonomic classes</a:t>
            </a:r>
          </a:p>
          <a:p>
            <a:pPr defTabSz="575969"/>
            <a:r>
              <a:rPr lang="en-US" sz="2268" dirty="0">
                <a:solidFill>
                  <a:srgbClr val="FFFFFF"/>
                </a:solidFill>
                <a:latin typeface="Helvetica"/>
              </a:rPr>
              <a:t>☑ 700+ referenced papers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12BCFBE-D057-7432-B546-4A0DC3D6BA9A}"/>
              </a:ext>
            </a:extLst>
          </p:cNvPr>
          <p:cNvSpPr txBox="1"/>
          <p:nvPr/>
        </p:nvSpPr>
        <p:spPr>
          <a:xfrm>
            <a:off x="3460852" y="4611988"/>
            <a:ext cx="4412105" cy="325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75969"/>
            <a:r>
              <a:rPr lang="en-US" sz="1512" b="1" dirty="0">
                <a:solidFill>
                  <a:srgbClr val="292929"/>
                </a:solidFill>
                <a:latin typeface="Helvetica"/>
              </a:rPr>
              <a:t>Tutorials: </a:t>
            </a:r>
            <a:r>
              <a:rPr lang="en-US" sz="1512" dirty="0">
                <a:solidFill>
                  <a:srgbClr val="292929"/>
                </a:solidFill>
                <a:latin typeface="Helvetica"/>
              </a:rPr>
              <a:t>ICML 2023, CVPR 2022, NAACL 2022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44B79D0-F3E4-FEFC-337E-D3AA070862C3}"/>
              </a:ext>
            </a:extLst>
          </p:cNvPr>
          <p:cNvSpPr/>
          <p:nvPr/>
        </p:nvSpPr>
        <p:spPr>
          <a:xfrm>
            <a:off x="4299543" y="4045365"/>
            <a:ext cx="2594300" cy="29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985">
              <a:defRPr/>
            </a:pPr>
            <a:r>
              <a:rPr lang="en-US" sz="1323" u="sng" dirty="0">
                <a:solidFill>
                  <a:srgbClr val="002060"/>
                </a:solidFill>
                <a:latin typeface="Helvetica"/>
              </a:rPr>
              <a:t>https://arxiv.org/abs/2209.03430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1F893645-5AFF-86BD-1855-195A09E68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637C8DC-1CA5-6BDA-59A2-FD43C77C2F0E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3E11B-1C40-D4F8-0021-F8C5BF0E9063}"/>
              </a:ext>
            </a:extLst>
          </p:cNvPr>
          <p:cNvSpPr txBox="1"/>
          <p:nvPr/>
        </p:nvSpPr>
        <p:spPr>
          <a:xfrm>
            <a:off x="3786421" y="5033501"/>
            <a:ext cx="3760966" cy="325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75969"/>
            <a:r>
              <a:rPr lang="en-US" sz="1512" b="1" dirty="0">
                <a:solidFill>
                  <a:srgbClr val="292929"/>
                </a:solidFill>
                <a:latin typeface="Helvetica"/>
              </a:rPr>
              <a:t>Courses: </a:t>
            </a:r>
            <a:r>
              <a:rPr lang="en-US" sz="1512" dirty="0">
                <a:solidFill>
                  <a:srgbClr val="292929"/>
                </a:solidFill>
                <a:latin typeface="Helvetica"/>
              </a:rPr>
              <a:t>see </a:t>
            </a:r>
            <a:r>
              <a:rPr lang="en-US" sz="1512" dirty="0">
                <a:solidFill>
                  <a:srgbClr val="292929"/>
                </a:solidFill>
                <a:latin typeface="Helvetica"/>
                <a:hlinkClick r:id="rId4"/>
              </a:rPr>
              <a:t>https://pliang279.github.io/</a:t>
            </a:r>
            <a:endParaRPr lang="en-US" sz="1512" dirty="0">
              <a:solidFill>
                <a:srgbClr val="292929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65577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59DD39E-329D-D711-0687-6AD18248E222}"/>
              </a:ext>
            </a:extLst>
          </p:cNvPr>
          <p:cNvSpPr txBox="1"/>
          <p:nvPr/>
        </p:nvSpPr>
        <p:spPr>
          <a:xfrm>
            <a:off x="573606" y="331980"/>
            <a:ext cx="2296129" cy="906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646" b="1" i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What is Multimodal?</a:t>
            </a:r>
            <a:endParaRPr lang="en-US" sz="2646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D29528-54D9-A525-A4B1-885D0C77F7DC}"/>
              </a:ext>
            </a:extLst>
          </p:cNvPr>
          <p:cNvSpPr txBox="1"/>
          <p:nvPr/>
        </p:nvSpPr>
        <p:spPr>
          <a:xfrm>
            <a:off x="451818" y="1717543"/>
            <a:ext cx="2539705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Heterogeneous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0B0110-E6EE-E10C-ED77-B94E6D3F8950}"/>
              </a:ext>
            </a:extLst>
          </p:cNvPr>
          <p:cNvSpPr txBox="1"/>
          <p:nvPr/>
        </p:nvSpPr>
        <p:spPr>
          <a:xfrm>
            <a:off x="800046" y="2644856"/>
            <a:ext cx="1843250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Connected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9CA99B-9F9D-0A99-46C0-F2E09F793451}"/>
              </a:ext>
            </a:extLst>
          </p:cNvPr>
          <p:cNvSpPr txBox="1"/>
          <p:nvPr/>
        </p:nvSpPr>
        <p:spPr>
          <a:xfrm>
            <a:off x="758155" y="3565441"/>
            <a:ext cx="1927034" cy="441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/>
            <a:r>
              <a:rPr lang="en-US" sz="2268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Interacting</a:t>
            </a:r>
            <a:endParaRPr lang="en-US" sz="2268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B39915-788C-2774-0DA9-67B3B9A87C1B}"/>
              </a:ext>
            </a:extLst>
          </p:cNvPr>
          <p:cNvSpPr txBox="1"/>
          <p:nvPr/>
        </p:nvSpPr>
        <p:spPr>
          <a:xfrm>
            <a:off x="4256958" y="535554"/>
            <a:ext cx="2647957" cy="49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75969"/>
            <a:r>
              <a:rPr lang="en-US" sz="2646" b="1" i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Why is it hard?</a:t>
            </a:r>
            <a:endParaRPr lang="en-US" sz="2646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E0AAC1-56C8-F39B-DF75-52FFCE8FDEF0}"/>
              </a:ext>
            </a:extLst>
          </p:cNvPr>
          <p:cNvSpPr txBox="1"/>
          <p:nvPr/>
        </p:nvSpPr>
        <p:spPr>
          <a:xfrm>
            <a:off x="8515434" y="522580"/>
            <a:ext cx="2647957" cy="49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75969"/>
            <a:r>
              <a:rPr lang="en-US" sz="2646" b="1" i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What is next?</a:t>
            </a:r>
            <a:endParaRPr lang="en-US" sz="2646" dirty="0">
              <a:solidFill>
                <a:srgbClr val="292929"/>
              </a:solidFill>
              <a:latin typeface="Helvetic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EA4DC7-3A69-7AB1-D549-6BD56DBD3232}"/>
              </a:ext>
            </a:extLst>
          </p:cNvPr>
          <p:cNvSpPr txBox="1"/>
          <p:nvPr/>
        </p:nvSpPr>
        <p:spPr>
          <a:xfrm>
            <a:off x="3184396" y="1985075"/>
            <a:ext cx="7566356" cy="2620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5969">
              <a:lnSpc>
                <a:spcPct val="150000"/>
              </a:lnSpc>
              <a:defRPr/>
            </a:pPr>
            <a:r>
              <a:rPr lang="en-US" sz="378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Multimodal is the scientific study of </a:t>
            </a:r>
            <a:r>
              <a:rPr lang="en-US" sz="37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heterogeneous</a:t>
            </a:r>
            <a:r>
              <a:rPr lang="en-US" sz="378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and</a:t>
            </a:r>
            <a:r>
              <a:rPr lang="en-US" sz="3780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</a:t>
            </a:r>
            <a:r>
              <a:rPr lang="en-US" sz="37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interconnected</a:t>
            </a:r>
            <a:r>
              <a:rPr lang="en-US" sz="378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 data </a:t>
            </a:r>
            <a:r>
              <a:rPr lang="en-US" sz="378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sym typeface="Wingdings" panose="05000000000000000000" pitchFamily="2" charset="2"/>
              </a:rPr>
              <a:t></a:t>
            </a:r>
            <a:endParaRPr lang="en-US" sz="3780" b="1" dirty="0"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/>
            </a:endParaRPr>
          </a:p>
        </p:txBody>
      </p:sp>
      <p:sp>
        <p:nvSpPr>
          <p:cNvPr id="33" name="Isosceles Triangle 98">
            <a:extLst>
              <a:ext uri="{FF2B5EF4-FFF2-40B4-BE49-F238E27FC236}">
                <a16:creationId xmlns:a16="http://schemas.microsoft.com/office/drawing/2014/main" id="{80C53C8D-B10D-EE1C-26AC-77EDD2918EFB}"/>
              </a:ext>
            </a:extLst>
          </p:cNvPr>
          <p:cNvSpPr/>
          <p:nvPr/>
        </p:nvSpPr>
        <p:spPr>
          <a:xfrm>
            <a:off x="815585" y="4626051"/>
            <a:ext cx="327149" cy="284821"/>
          </a:xfrm>
          <a:prstGeom prst="triangle">
            <a:avLst/>
          </a:prstGeom>
          <a:solidFill>
            <a:srgbClr val="C00000"/>
          </a:solidFill>
          <a:ln w="25400" cap="flat" cmpd="sng" algn="ctr">
            <a:solidFill>
              <a:srgbClr val="8C3736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5759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E427F07-B51D-6E22-B308-BAEAA900E744}"/>
              </a:ext>
            </a:extLst>
          </p:cNvPr>
          <p:cNvSpPr/>
          <p:nvPr/>
        </p:nvSpPr>
        <p:spPr>
          <a:xfrm>
            <a:off x="832271" y="5242118"/>
            <a:ext cx="291840" cy="291840"/>
          </a:xfrm>
          <a:prstGeom prst="ellipse">
            <a:avLst/>
          </a:prstGeom>
          <a:solidFill>
            <a:srgbClr val="4E81BD"/>
          </a:solidFill>
          <a:ln w="25400" cap="flat" cmpd="sng" algn="ctr">
            <a:solidFill>
              <a:srgbClr val="385C8A"/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57596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7E7AF42-5FEF-BD96-25F6-2997BB89961E}"/>
              </a:ext>
            </a:extLst>
          </p:cNvPr>
          <p:cNvSpPr/>
          <p:nvPr/>
        </p:nvSpPr>
        <p:spPr>
          <a:xfrm>
            <a:off x="1316969" y="4431087"/>
            <a:ext cx="776528" cy="956952"/>
          </a:xfrm>
          <a:prstGeom prst="ellipse">
            <a:avLst/>
          </a:prstGeom>
          <a:solidFill>
            <a:srgbClr val="C0504D">
              <a:alpha val="50000"/>
            </a:srgbClr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68463CF-EA26-BB07-6396-89D43A42317C}"/>
              </a:ext>
            </a:extLst>
          </p:cNvPr>
          <p:cNvSpPr/>
          <p:nvPr/>
        </p:nvSpPr>
        <p:spPr>
          <a:xfrm>
            <a:off x="1330359" y="4810871"/>
            <a:ext cx="776528" cy="952541"/>
          </a:xfrm>
          <a:prstGeom prst="ellipse">
            <a:avLst/>
          </a:prstGeom>
          <a:solidFill>
            <a:srgbClr val="4F81BD">
              <a:alpha val="5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5D5B985-5171-2F7A-B8A0-DBE3CDA9FB52}"/>
              </a:ext>
            </a:extLst>
          </p:cNvPr>
          <p:cNvSpPr/>
          <p:nvPr/>
        </p:nvSpPr>
        <p:spPr>
          <a:xfrm>
            <a:off x="1663659" y="4601500"/>
            <a:ext cx="776528" cy="952541"/>
          </a:xfrm>
          <a:prstGeom prst="ellipse">
            <a:avLst/>
          </a:prstGeom>
          <a:noFill/>
          <a:ln w="25400" cap="flat" cmpd="sng" algn="ctr">
            <a:solidFill>
              <a:srgbClr val="29292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8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D384FC5-CFB1-5F06-E4FC-6F9D336916E5}"/>
                  </a:ext>
                </a:extLst>
              </p:cNvPr>
              <p:cNvSpPr txBox="1"/>
              <p:nvPr/>
            </p:nvSpPr>
            <p:spPr>
              <a:xfrm>
                <a:off x="2444557" y="4768462"/>
                <a:ext cx="498707" cy="499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575969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46" b="0" i="1" smtClean="0">
                          <a:solidFill>
                            <a:srgbClr val="292929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646" dirty="0">
                  <a:solidFill>
                    <a:srgbClr val="292929"/>
                  </a:solidFill>
                  <a:latin typeface="Helvetica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D384FC5-CFB1-5F06-E4FC-6F9D33691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557" y="4768462"/>
                <a:ext cx="498707" cy="499496"/>
              </a:xfrm>
              <a:prstGeom prst="rect">
                <a:avLst/>
              </a:prstGeom>
              <a:blipFill>
                <a:blip r:embed="rId3"/>
                <a:stretch>
                  <a:fillRect l="-250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Plus Sign 19">
            <a:extLst>
              <a:ext uri="{FF2B5EF4-FFF2-40B4-BE49-F238E27FC236}">
                <a16:creationId xmlns:a16="http://schemas.microsoft.com/office/drawing/2014/main" id="{1B6184EB-F320-BAF1-D9B4-27BE83EAEA0B}"/>
              </a:ext>
            </a:extLst>
          </p:cNvPr>
          <p:cNvSpPr/>
          <p:nvPr/>
        </p:nvSpPr>
        <p:spPr>
          <a:xfrm>
            <a:off x="1515337" y="2240605"/>
            <a:ext cx="412668" cy="412668"/>
          </a:xfrm>
          <a:prstGeom prst="mathPlus">
            <a:avLst/>
          </a:prstGeom>
          <a:gradFill rotWithShape="1">
            <a:gsLst>
              <a:gs pos="0">
                <a:srgbClr val="292929">
                  <a:tint val="100000"/>
                  <a:shade val="100000"/>
                  <a:satMod val="130000"/>
                </a:srgbClr>
              </a:gs>
              <a:gs pos="100000">
                <a:srgbClr val="29292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29292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5759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0" name="Plus Sign 20">
            <a:extLst>
              <a:ext uri="{FF2B5EF4-FFF2-40B4-BE49-F238E27FC236}">
                <a16:creationId xmlns:a16="http://schemas.microsoft.com/office/drawing/2014/main" id="{48870C59-D8CA-BBA0-88FA-69B518E0A47B}"/>
              </a:ext>
            </a:extLst>
          </p:cNvPr>
          <p:cNvSpPr/>
          <p:nvPr/>
        </p:nvSpPr>
        <p:spPr>
          <a:xfrm>
            <a:off x="1515337" y="3116928"/>
            <a:ext cx="412668" cy="412668"/>
          </a:xfrm>
          <a:prstGeom prst="mathPlus">
            <a:avLst/>
          </a:prstGeom>
          <a:gradFill rotWithShape="1">
            <a:gsLst>
              <a:gs pos="0">
                <a:srgbClr val="292929">
                  <a:tint val="100000"/>
                  <a:shade val="100000"/>
                  <a:satMod val="130000"/>
                </a:srgbClr>
              </a:gs>
              <a:gs pos="100000">
                <a:srgbClr val="29292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29292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5759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1" name="Arrow: Right 22">
            <a:extLst>
              <a:ext uri="{FF2B5EF4-FFF2-40B4-BE49-F238E27FC236}">
                <a16:creationId xmlns:a16="http://schemas.microsoft.com/office/drawing/2014/main" id="{83579FF0-FF59-8F2D-F002-4150FD5A88C9}"/>
              </a:ext>
            </a:extLst>
          </p:cNvPr>
          <p:cNvSpPr/>
          <p:nvPr/>
        </p:nvSpPr>
        <p:spPr>
          <a:xfrm>
            <a:off x="3155857" y="600639"/>
            <a:ext cx="866755" cy="364224"/>
          </a:xfrm>
          <a:prstGeom prst="rightArrow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5759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2" name="Arrow: Right 23">
            <a:extLst>
              <a:ext uri="{FF2B5EF4-FFF2-40B4-BE49-F238E27FC236}">
                <a16:creationId xmlns:a16="http://schemas.microsoft.com/office/drawing/2014/main" id="{F8DE210B-EE06-9000-F611-77D2FFA29EF0}"/>
              </a:ext>
            </a:extLst>
          </p:cNvPr>
          <p:cNvSpPr/>
          <p:nvPr/>
        </p:nvSpPr>
        <p:spPr>
          <a:xfrm>
            <a:off x="7177467" y="600639"/>
            <a:ext cx="866755" cy="364224"/>
          </a:xfrm>
          <a:prstGeom prst="rightArrow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5759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3" name="Rectangle: Rounded Corners 1">
            <a:extLst>
              <a:ext uri="{FF2B5EF4-FFF2-40B4-BE49-F238E27FC236}">
                <a16:creationId xmlns:a16="http://schemas.microsoft.com/office/drawing/2014/main" id="{16208076-B7F9-58F4-5E3B-ECA131FF2E0F}"/>
              </a:ext>
            </a:extLst>
          </p:cNvPr>
          <p:cNvSpPr/>
          <p:nvPr/>
        </p:nvSpPr>
        <p:spPr>
          <a:xfrm>
            <a:off x="401901" y="1414995"/>
            <a:ext cx="2639540" cy="4633168"/>
          </a:xfrm>
          <a:prstGeom prst="roundRect">
            <a:avLst>
              <a:gd name="adj" fmla="val 13109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5759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6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818CC212-5306-6674-8AD8-2DD48BAD6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5FD5DFD-4EB2-C84C-12CF-0352190EFD09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00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4;p14">
            <a:extLst>
              <a:ext uri="{FF2B5EF4-FFF2-40B4-BE49-F238E27FC236}">
                <a16:creationId xmlns:a16="http://schemas.microsoft.com/office/drawing/2014/main" id="{242C235B-D62F-E54C-A327-575C4D7512F9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Summary of Core Multimodal Challenges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C70C32-C5D1-8E83-3DE6-507F2D28A404}"/>
              </a:ext>
            </a:extLst>
          </p:cNvPr>
          <p:cNvGrpSpPr/>
          <p:nvPr/>
        </p:nvGrpSpPr>
        <p:grpSpPr>
          <a:xfrm>
            <a:off x="222291" y="1054422"/>
            <a:ext cx="9156361" cy="5048281"/>
            <a:chOff x="152026" y="1115900"/>
            <a:chExt cx="9690220" cy="5342620"/>
          </a:xfrm>
        </p:grpSpPr>
        <p:sp>
          <p:nvSpPr>
            <p:cNvPr id="3" name="Rectangle: Rounded Corners 4">
              <a:extLst>
                <a:ext uri="{FF2B5EF4-FFF2-40B4-BE49-F238E27FC236}">
                  <a16:creationId xmlns:a16="http://schemas.microsoft.com/office/drawing/2014/main" id="{279D2FF7-038C-69DA-92D2-41BDB952C3ED}"/>
                </a:ext>
              </a:extLst>
            </p:cNvPr>
            <p:cNvSpPr/>
            <p:nvPr/>
          </p:nvSpPr>
          <p:spPr>
            <a:xfrm>
              <a:off x="163543" y="1115900"/>
              <a:ext cx="9473283" cy="5329350"/>
            </a:xfrm>
            <a:prstGeom prst="roundRect">
              <a:avLst>
                <a:gd name="adj" fmla="val 3066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 dirty="0"/>
            </a:p>
          </p:txBody>
        </p:sp>
        <p:sp>
          <p:nvSpPr>
            <p:cNvPr id="5" name="Rectangle: Rounded Corners 185">
              <a:extLst>
                <a:ext uri="{FF2B5EF4-FFF2-40B4-BE49-F238E27FC236}">
                  <a16:creationId xmlns:a16="http://schemas.microsoft.com/office/drawing/2014/main" id="{45AF9727-A0AD-4E56-D7F3-C63F60381670}"/>
                </a:ext>
              </a:extLst>
            </p:cNvPr>
            <p:cNvSpPr/>
            <p:nvPr/>
          </p:nvSpPr>
          <p:spPr>
            <a:xfrm>
              <a:off x="152026" y="1129170"/>
              <a:ext cx="9473283" cy="5329350"/>
            </a:xfrm>
            <a:prstGeom prst="roundRect">
              <a:avLst>
                <a:gd name="adj" fmla="val 3543"/>
              </a:avLst>
            </a:prstGeom>
            <a:noFill/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 dirty="0"/>
            </a:p>
          </p:txBody>
        </p:sp>
        <p:sp>
          <p:nvSpPr>
            <p:cNvPr id="6" name="Isosceles Triangle 10">
              <a:extLst>
                <a:ext uri="{FF2B5EF4-FFF2-40B4-BE49-F238E27FC236}">
                  <a16:creationId xmlns:a16="http://schemas.microsoft.com/office/drawing/2014/main" id="{176BBD39-5119-177F-0D6E-8782FDDCB27C}"/>
                </a:ext>
              </a:extLst>
            </p:cNvPr>
            <p:cNvSpPr/>
            <p:nvPr/>
          </p:nvSpPr>
          <p:spPr>
            <a:xfrm rot="5400000">
              <a:off x="9486579" y="3751571"/>
              <a:ext cx="377968" cy="278964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D842FFF8-E41C-8165-205F-AD96EEE98289}"/>
                </a:ext>
              </a:extLst>
            </p:cNvPr>
            <p:cNvSpPr/>
            <p:nvPr/>
          </p:nvSpPr>
          <p:spPr>
            <a:xfrm>
              <a:off x="9460364" y="1115900"/>
              <a:ext cx="381882" cy="5329349"/>
            </a:xfrm>
            <a:prstGeom prst="rightBrace">
              <a:avLst>
                <a:gd name="adj1" fmla="val 48206"/>
                <a:gd name="adj2" fmla="val 52052"/>
              </a:avLst>
            </a:prstGeom>
            <a:ln w="571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CB0AD0-2617-A747-4F00-0D17BEEE516E}"/>
              </a:ext>
            </a:extLst>
          </p:cNvPr>
          <p:cNvGrpSpPr/>
          <p:nvPr/>
        </p:nvGrpSpPr>
        <p:grpSpPr>
          <a:xfrm>
            <a:off x="664867" y="1484547"/>
            <a:ext cx="1726841" cy="1988871"/>
            <a:chOff x="620406" y="1571104"/>
            <a:chExt cx="1827524" cy="2104832"/>
          </a:xfrm>
        </p:grpSpPr>
        <p:sp>
          <p:nvSpPr>
            <p:cNvPr id="9" name="Rectangle: Rounded Corners 166">
              <a:extLst>
                <a:ext uri="{FF2B5EF4-FFF2-40B4-BE49-F238E27FC236}">
                  <a16:creationId xmlns:a16="http://schemas.microsoft.com/office/drawing/2014/main" id="{D9178F12-C45E-2F26-C3BE-9097CCEF9391}"/>
                </a:ext>
              </a:extLst>
            </p:cNvPr>
            <p:cNvSpPr/>
            <p:nvPr/>
          </p:nvSpPr>
          <p:spPr>
            <a:xfrm>
              <a:off x="620406" y="1571104"/>
              <a:ext cx="1827524" cy="2104832"/>
            </a:xfrm>
            <a:prstGeom prst="round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10" name="Isosceles Triangle 181">
              <a:extLst>
                <a:ext uri="{FF2B5EF4-FFF2-40B4-BE49-F238E27FC236}">
                  <a16:creationId xmlns:a16="http://schemas.microsoft.com/office/drawing/2014/main" id="{6D2D7CEE-CF1E-E63E-51D3-11064848140F}"/>
                </a:ext>
              </a:extLst>
            </p:cNvPr>
            <p:cNvSpPr/>
            <p:nvPr/>
          </p:nvSpPr>
          <p:spPr>
            <a:xfrm>
              <a:off x="919516" y="3185528"/>
              <a:ext cx="346229" cy="301432"/>
            </a:xfrm>
            <a:prstGeom prst="triangle">
              <a:avLst/>
            </a:prstGeom>
            <a:solidFill>
              <a:srgbClr val="C0504D"/>
            </a:solidFill>
            <a:ln>
              <a:solidFill>
                <a:srgbClr val="8C3836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BDC253A-1632-8B8F-06C2-10F57CE29F42}"/>
                </a:ext>
              </a:extLst>
            </p:cNvPr>
            <p:cNvSpPr/>
            <p:nvPr/>
          </p:nvSpPr>
          <p:spPr>
            <a:xfrm>
              <a:off x="1768051" y="3185332"/>
              <a:ext cx="301432" cy="301432"/>
            </a:xfrm>
            <a:prstGeom prst="ellipse">
              <a:avLst/>
            </a:prstGeom>
            <a:solidFill>
              <a:srgbClr val="4E81BD"/>
            </a:solidFill>
            <a:ln>
              <a:solidFill>
                <a:srgbClr val="385C8A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AB4F953-3AA1-4E7D-023D-AF655E546512}"/>
                </a:ext>
              </a:extLst>
            </p:cNvPr>
            <p:cNvGrpSpPr/>
            <p:nvPr/>
          </p:nvGrpSpPr>
          <p:grpSpPr>
            <a:xfrm>
              <a:off x="1413912" y="1765167"/>
              <a:ext cx="179351" cy="721962"/>
              <a:chOff x="1954086" y="3828676"/>
              <a:chExt cx="179351" cy="721962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5833E28-9F00-F07F-223B-93B438D56276}"/>
                  </a:ext>
                </a:extLst>
              </p:cNvPr>
              <p:cNvSpPr/>
              <p:nvPr/>
            </p:nvSpPr>
            <p:spPr>
              <a:xfrm>
                <a:off x="1954086" y="3828676"/>
                <a:ext cx="179351" cy="721778"/>
              </a:xfrm>
              <a:prstGeom prst="rect">
                <a:avLst/>
              </a:prstGeom>
              <a:gradFill flip="none" rotWithShape="1">
                <a:gsLst>
                  <a:gs pos="100000">
                    <a:srgbClr val="4F81BD"/>
                  </a:gs>
                  <a:gs pos="0">
                    <a:srgbClr val="C0504D"/>
                  </a:gs>
                </a:gsLst>
                <a:lin ang="0" scaled="1"/>
                <a:tileRect/>
              </a:gradFill>
              <a:ln w="19050"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9107D52-6614-A173-8FAF-607076D5EE5F}"/>
                  </a:ext>
                </a:extLst>
              </p:cNvPr>
              <p:cNvCxnSpPr/>
              <p:nvPr/>
            </p:nvCxnSpPr>
            <p:spPr>
              <a:xfrm>
                <a:off x="1954086" y="4009167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B94C610-F280-4CC8-3F94-5F1A8F20BB07}"/>
                  </a:ext>
                </a:extLst>
              </p:cNvPr>
              <p:cNvCxnSpPr/>
              <p:nvPr/>
            </p:nvCxnSpPr>
            <p:spPr>
              <a:xfrm>
                <a:off x="1954086" y="3828676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88033C3-76F3-B171-42DA-9B9821D31C63}"/>
                  </a:ext>
                </a:extLst>
              </p:cNvPr>
              <p:cNvCxnSpPr/>
              <p:nvPr/>
            </p:nvCxnSpPr>
            <p:spPr>
              <a:xfrm>
                <a:off x="1954086" y="418965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737A132-E0F3-D3B2-6B45-7F52612C401D}"/>
                  </a:ext>
                </a:extLst>
              </p:cNvPr>
              <p:cNvCxnSpPr/>
              <p:nvPr/>
            </p:nvCxnSpPr>
            <p:spPr>
              <a:xfrm>
                <a:off x="1954086" y="4370149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64F4C71-4A1C-FB6D-490A-F76CA4FC9B5A}"/>
                  </a:ext>
                </a:extLst>
              </p:cNvPr>
              <p:cNvCxnSpPr/>
              <p:nvPr/>
            </p:nvCxnSpPr>
            <p:spPr>
              <a:xfrm>
                <a:off x="1954086" y="455063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0AEAEE-BC66-C261-08E6-EFDD71363C82}"/>
                </a:ext>
              </a:extLst>
            </p:cNvPr>
            <p:cNvCxnSpPr/>
            <p:nvPr/>
          </p:nvCxnSpPr>
          <p:spPr>
            <a:xfrm flipV="1">
              <a:off x="1098980" y="2921241"/>
              <a:ext cx="410957" cy="19685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661B6C-9052-8AC5-9BF9-CB682F453D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03587" y="2923745"/>
              <a:ext cx="410957" cy="19685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EC5CAA6-A832-53CF-B831-826EA3550F81}"/>
                </a:ext>
              </a:extLst>
            </p:cNvPr>
            <p:cNvGrpSpPr/>
            <p:nvPr/>
          </p:nvGrpSpPr>
          <p:grpSpPr>
            <a:xfrm>
              <a:off x="1933193" y="1765167"/>
              <a:ext cx="179351" cy="721962"/>
              <a:chOff x="1954086" y="3828676"/>
              <a:chExt cx="179351" cy="72196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41EF226-510B-A2E6-1AD5-CEE12D2E8039}"/>
                  </a:ext>
                </a:extLst>
              </p:cNvPr>
              <p:cNvSpPr/>
              <p:nvPr/>
            </p:nvSpPr>
            <p:spPr>
              <a:xfrm>
                <a:off x="1954086" y="3828676"/>
                <a:ext cx="179351" cy="721778"/>
              </a:xfrm>
              <a:prstGeom prst="rect">
                <a:avLst/>
              </a:prstGeom>
              <a:gradFill flip="none" rotWithShape="1">
                <a:gsLst>
                  <a:gs pos="59000">
                    <a:srgbClr val="4F81BD"/>
                  </a:gs>
                  <a:gs pos="0">
                    <a:srgbClr val="C0504D"/>
                  </a:gs>
                </a:gsLst>
                <a:lin ang="0" scaled="1"/>
                <a:tileRect/>
              </a:gradFill>
              <a:ln w="19050"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49A0B31-0924-FF0E-F1BA-3063B8DEF44A}"/>
                  </a:ext>
                </a:extLst>
              </p:cNvPr>
              <p:cNvCxnSpPr/>
              <p:nvPr/>
            </p:nvCxnSpPr>
            <p:spPr>
              <a:xfrm>
                <a:off x="1954086" y="4009167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E24EC87-211A-5B90-67EB-74BF25BB16DD}"/>
                  </a:ext>
                </a:extLst>
              </p:cNvPr>
              <p:cNvCxnSpPr/>
              <p:nvPr/>
            </p:nvCxnSpPr>
            <p:spPr>
              <a:xfrm>
                <a:off x="1954086" y="3828676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4C062E9-E777-3273-FC6A-FE3C338D74A9}"/>
                  </a:ext>
                </a:extLst>
              </p:cNvPr>
              <p:cNvCxnSpPr/>
              <p:nvPr/>
            </p:nvCxnSpPr>
            <p:spPr>
              <a:xfrm>
                <a:off x="1954086" y="418965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0258FEA-91A0-BE6B-DFBC-325F5EE7878F}"/>
                  </a:ext>
                </a:extLst>
              </p:cNvPr>
              <p:cNvCxnSpPr/>
              <p:nvPr/>
            </p:nvCxnSpPr>
            <p:spPr>
              <a:xfrm>
                <a:off x="1954086" y="4370149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5EF8436-0088-D5C2-E806-0FF14455BD1F}"/>
                  </a:ext>
                </a:extLst>
              </p:cNvPr>
              <p:cNvCxnSpPr/>
              <p:nvPr/>
            </p:nvCxnSpPr>
            <p:spPr>
              <a:xfrm>
                <a:off x="1954086" y="455063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3F2B177-A411-86A3-9D0A-7AAD5E4FD06C}"/>
                </a:ext>
              </a:extLst>
            </p:cNvPr>
            <p:cNvGrpSpPr/>
            <p:nvPr/>
          </p:nvGrpSpPr>
          <p:grpSpPr>
            <a:xfrm>
              <a:off x="901911" y="1765167"/>
              <a:ext cx="179351" cy="721962"/>
              <a:chOff x="1954086" y="3828676"/>
              <a:chExt cx="179351" cy="72196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83A9B8-AF37-EEC0-2551-53FB17F46E4F}"/>
                  </a:ext>
                </a:extLst>
              </p:cNvPr>
              <p:cNvSpPr/>
              <p:nvPr/>
            </p:nvSpPr>
            <p:spPr>
              <a:xfrm>
                <a:off x="1954086" y="3828676"/>
                <a:ext cx="179351" cy="721778"/>
              </a:xfrm>
              <a:prstGeom prst="rect">
                <a:avLst/>
              </a:prstGeom>
              <a:gradFill flip="none" rotWithShape="1">
                <a:gsLst>
                  <a:gs pos="100000">
                    <a:srgbClr val="4F81BD"/>
                  </a:gs>
                  <a:gs pos="42000">
                    <a:srgbClr val="C0504D"/>
                  </a:gs>
                </a:gsLst>
                <a:lin ang="0" scaled="1"/>
                <a:tileRect/>
              </a:gradFill>
              <a:ln w="19050"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3C2DB7E-8C39-276F-839B-F52CBD871D4E}"/>
                  </a:ext>
                </a:extLst>
              </p:cNvPr>
              <p:cNvCxnSpPr/>
              <p:nvPr/>
            </p:nvCxnSpPr>
            <p:spPr>
              <a:xfrm>
                <a:off x="1954086" y="4009167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6180F36-2DA2-6915-F0DD-1261DB63F817}"/>
                  </a:ext>
                </a:extLst>
              </p:cNvPr>
              <p:cNvCxnSpPr/>
              <p:nvPr/>
            </p:nvCxnSpPr>
            <p:spPr>
              <a:xfrm>
                <a:off x="1954086" y="3828676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FBE0300-0B8E-FC6A-39DF-6F97BB48891A}"/>
                  </a:ext>
                </a:extLst>
              </p:cNvPr>
              <p:cNvCxnSpPr/>
              <p:nvPr/>
            </p:nvCxnSpPr>
            <p:spPr>
              <a:xfrm>
                <a:off x="1954086" y="418965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5043A87-B7FE-CCB9-6677-420816CE0177}"/>
                  </a:ext>
                </a:extLst>
              </p:cNvPr>
              <p:cNvCxnSpPr/>
              <p:nvPr/>
            </p:nvCxnSpPr>
            <p:spPr>
              <a:xfrm>
                <a:off x="1954086" y="4370149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F6D354A-AEC7-3BB8-C701-56DCFD0B2D84}"/>
                  </a:ext>
                </a:extLst>
              </p:cNvPr>
              <p:cNvCxnSpPr/>
              <p:nvPr/>
            </p:nvCxnSpPr>
            <p:spPr>
              <a:xfrm>
                <a:off x="1954086" y="455063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4D954E9-BDB9-BC10-DEA3-3CF361866D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09811" y="2523224"/>
              <a:ext cx="407632" cy="1952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205FF2A-B577-FD0C-36B3-8791470E6FD2}"/>
                </a:ext>
              </a:extLst>
            </p:cNvPr>
            <p:cNvCxnSpPr/>
            <p:nvPr/>
          </p:nvCxnSpPr>
          <p:spPr>
            <a:xfrm>
              <a:off x="1095256" y="2527886"/>
              <a:ext cx="407632" cy="1952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7D59EF2-210D-557B-5A45-41582B79C2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3587" y="2525045"/>
              <a:ext cx="1" cy="3961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EFD686-9957-1B2F-FFB2-C83BC67DC61D}"/>
              </a:ext>
            </a:extLst>
          </p:cNvPr>
          <p:cNvGrpSpPr/>
          <p:nvPr/>
        </p:nvGrpSpPr>
        <p:grpSpPr>
          <a:xfrm>
            <a:off x="650326" y="3985330"/>
            <a:ext cx="1726841" cy="1988871"/>
            <a:chOff x="605017" y="4217694"/>
            <a:chExt cx="1827524" cy="2104832"/>
          </a:xfrm>
        </p:grpSpPr>
        <p:sp>
          <p:nvSpPr>
            <p:cNvPr id="41" name="Rectangle: Rounded Corners 167">
              <a:extLst>
                <a:ext uri="{FF2B5EF4-FFF2-40B4-BE49-F238E27FC236}">
                  <a16:creationId xmlns:a16="http://schemas.microsoft.com/office/drawing/2014/main" id="{47A92855-014C-11B6-A81F-A98114DD6D71}"/>
                </a:ext>
              </a:extLst>
            </p:cNvPr>
            <p:cNvSpPr/>
            <p:nvPr/>
          </p:nvSpPr>
          <p:spPr>
            <a:xfrm>
              <a:off x="605017" y="4217694"/>
              <a:ext cx="1827524" cy="2104832"/>
            </a:xfrm>
            <a:prstGeom prst="round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42" name="Isosceles Triangle 98">
              <a:extLst>
                <a:ext uri="{FF2B5EF4-FFF2-40B4-BE49-F238E27FC236}">
                  <a16:creationId xmlns:a16="http://schemas.microsoft.com/office/drawing/2014/main" id="{9D8DA09E-5541-33CB-9AD4-C7069717FFDA}"/>
                </a:ext>
              </a:extLst>
            </p:cNvPr>
            <p:cNvSpPr/>
            <p:nvPr/>
          </p:nvSpPr>
          <p:spPr>
            <a:xfrm>
              <a:off x="864366" y="4557301"/>
              <a:ext cx="346229" cy="301432"/>
            </a:xfrm>
            <a:prstGeom prst="triangle">
              <a:avLst/>
            </a:prstGeom>
            <a:solidFill>
              <a:srgbClr val="C0504D"/>
            </a:solidFill>
            <a:ln>
              <a:solidFill>
                <a:srgbClr val="8C3836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43" name="Isosceles Triangle 99">
              <a:extLst>
                <a:ext uri="{FF2B5EF4-FFF2-40B4-BE49-F238E27FC236}">
                  <a16:creationId xmlns:a16="http://schemas.microsoft.com/office/drawing/2014/main" id="{89FA33D9-1B77-60E4-8D5A-DACABBE233DA}"/>
                </a:ext>
              </a:extLst>
            </p:cNvPr>
            <p:cNvSpPr/>
            <p:nvPr/>
          </p:nvSpPr>
          <p:spPr>
            <a:xfrm>
              <a:off x="864366" y="5129902"/>
              <a:ext cx="346229" cy="301432"/>
            </a:xfrm>
            <a:prstGeom prst="triangle">
              <a:avLst/>
            </a:prstGeom>
            <a:solidFill>
              <a:srgbClr val="C0504D"/>
            </a:solidFill>
            <a:ln>
              <a:solidFill>
                <a:srgbClr val="8C3836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44" name="Isosceles Triangle 100">
              <a:extLst>
                <a:ext uri="{FF2B5EF4-FFF2-40B4-BE49-F238E27FC236}">
                  <a16:creationId xmlns:a16="http://schemas.microsoft.com/office/drawing/2014/main" id="{9BC8CFE9-4D80-8F28-9C98-6F67BF0DA765}"/>
                </a:ext>
              </a:extLst>
            </p:cNvPr>
            <p:cNvSpPr/>
            <p:nvPr/>
          </p:nvSpPr>
          <p:spPr>
            <a:xfrm>
              <a:off x="864366" y="5683820"/>
              <a:ext cx="346229" cy="301432"/>
            </a:xfrm>
            <a:prstGeom prst="triangle">
              <a:avLst/>
            </a:prstGeom>
            <a:solidFill>
              <a:srgbClr val="C0504D"/>
            </a:solidFill>
            <a:ln>
              <a:solidFill>
                <a:srgbClr val="8C3836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450247D-A34E-B7AB-5382-2A1B8E2891DC}"/>
                </a:ext>
              </a:extLst>
            </p:cNvPr>
            <p:cNvSpPr/>
            <p:nvPr/>
          </p:nvSpPr>
          <p:spPr>
            <a:xfrm rot="5400000">
              <a:off x="1901627" y="4552816"/>
              <a:ext cx="305558" cy="305558"/>
            </a:xfrm>
            <a:prstGeom prst="ellipse">
              <a:avLst/>
            </a:prstGeom>
            <a:solidFill>
              <a:srgbClr val="4E81BD"/>
            </a:solidFill>
            <a:ln>
              <a:solidFill>
                <a:srgbClr val="385C8A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6240303-2BEF-D5F5-3A2F-726C834A108B}"/>
                </a:ext>
              </a:extLst>
            </p:cNvPr>
            <p:cNvSpPr/>
            <p:nvPr/>
          </p:nvSpPr>
          <p:spPr>
            <a:xfrm rot="5400000">
              <a:off x="1898324" y="5124822"/>
              <a:ext cx="308861" cy="308861"/>
            </a:xfrm>
            <a:prstGeom prst="ellipse">
              <a:avLst/>
            </a:prstGeom>
            <a:solidFill>
              <a:srgbClr val="4E81BD"/>
            </a:solidFill>
            <a:ln>
              <a:solidFill>
                <a:srgbClr val="385C8A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2D45A83-B3C5-0EB8-A7A9-C2C43E87EED5}"/>
                </a:ext>
              </a:extLst>
            </p:cNvPr>
            <p:cNvSpPr/>
            <p:nvPr/>
          </p:nvSpPr>
          <p:spPr>
            <a:xfrm rot="5400000">
              <a:off x="1898324" y="5680105"/>
              <a:ext cx="308861" cy="308861"/>
            </a:xfrm>
            <a:prstGeom prst="ellipse">
              <a:avLst/>
            </a:prstGeom>
            <a:solidFill>
              <a:srgbClr val="4E81BD"/>
            </a:solidFill>
            <a:ln>
              <a:solidFill>
                <a:srgbClr val="385C8A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A0DD901-BD74-6D56-7031-8DAE99E7AA51}"/>
                </a:ext>
              </a:extLst>
            </p:cNvPr>
            <p:cNvCxnSpPr/>
            <p:nvPr/>
          </p:nvCxnSpPr>
          <p:spPr>
            <a:xfrm rot="5400000">
              <a:off x="1237994" y="4773984"/>
              <a:ext cx="552450" cy="4318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2D1A75-56D6-AB71-D887-D2C85639FE10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237994" y="4773984"/>
              <a:ext cx="552450" cy="4318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1FA7D94-5FA7-6510-B531-B212E3E8E8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14219" y="5618636"/>
              <a:ext cx="0" cy="4318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BB18436-8437-C697-4B82-B5A059EEFFBF}"/>
              </a:ext>
            </a:extLst>
          </p:cNvPr>
          <p:cNvGrpSpPr/>
          <p:nvPr/>
        </p:nvGrpSpPr>
        <p:grpSpPr>
          <a:xfrm>
            <a:off x="7091053" y="4013232"/>
            <a:ext cx="1726841" cy="1988871"/>
            <a:chOff x="7421269" y="4247223"/>
            <a:chExt cx="1827524" cy="2104832"/>
          </a:xfrm>
        </p:grpSpPr>
        <p:sp>
          <p:nvSpPr>
            <p:cNvPr id="52" name="Rectangle: Rounded Corners 169">
              <a:extLst>
                <a:ext uri="{FF2B5EF4-FFF2-40B4-BE49-F238E27FC236}">
                  <a16:creationId xmlns:a16="http://schemas.microsoft.com/office/drawing/2014/main" id="{6DA954E1-C719-4181-C7E4-633EA69971B8}"/>
                </a:ext>
              </a:extLst>
            </p:cNvPr>
            <p:cNvSpPr/>
            <p:nvPr/>
          </p:nvSpPr>
          <p:spPr>
            <a:xfrm>
              <a:off x="7421269" y="4247223"/>
              <a:ext cx="1827524" cy="2104832"/>
            </a:xfrm>
            <a:prstGeom prst="round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07EA334-A8C3-8B19-99B1-546CCDC4D1BD}"/>
                </a:ext>
              </a:extLst>
            </p:cNvPr>
            <p:cNvGrpSpPr/>
            <p:nvPr/>
          </p:nvGrpSpPr>
          <p:grpSpPr>
            <a:xfrm>
              <a:off x="7913908" y="4707135"/>
              <a:ext cx="163009" cy="656179"/>
              <a:chOff x="1954086" y="3828676"/>
              <a:chExt cx="179351" cy="721962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EDEB12E-EDB1-CCCD-AEA3-85DF2343DDBA}"/>
                  </a:ext>
                </a:extLst>
              </p:cNvPr>
              <p:cNvSpPr/>
              <p:nvPr/>
            </p:nvSpPr>
            <p:spPr>
              <a:xfrm>
                <a:off x="1954086" y="3828676"/>
                <a:ext cx="179351" cy="721778"/>
              </a:xfrm>
              <a:prstGeom prst="rect">
                <a:avLst/>
              </a:prstGeom>
              <a:gradFill flip="none" rotWithShape="1">
                <a:gsLst>
                  <a:gs pos="100000">
                    <a:srgbClr val="C0504D"/>
                  </a:gs>
                  <a:gs pos="0">
                    <a:srgbClr val="C0504D"/>
                  </a:gs>
                </a:gsLst>
                <a:lin ang="0" scaled="1"/>
                <a:tileRect/>
              </a:gradFill>
              <a:ln w="19050"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 dirty="0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D1FD66F-2F0F-201F-94BC-F7924047BB95}"/>
                  </a:ext>
                </a:extLst>
              </p:cNvPr>
              <p:cNvCxnSpPr/>
              <p:nvPr/>
            </p:nvCxnSpPr>
            <p:spPr>
              <a:xfrm>
                <a:off x="1954086" y="4009167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7013AA9-F1FE-A897-EE7A-A927FF4CE036}"/>
                  </a:ext>
                </a:extLst>
              </p:cNvPr>
              <p:cNvCxnSpPr/>
              <p:nvPr/>
            </p:nvCxnSpPr>
            <p:spPr>
              <a:xfrm>
                <a:off x="1954086" y="3828676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EC2E58B-A9EB-EF11-3AD6-05BD8038D861}"/>
                  </a:ext>
                </a:extLst>
              </p:cNvPr>
              <p:cNvCxnSpPr/>
              <p:nvPr/>
            </p:nvCxnSpPr>
            <p:spPr>
              <a:xfrm>
                <a:off x="1954086" y="418965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79C8473-372C-9AB1-A5A0-81CCB2F14C9E}"/>
                  </a:ext>
                </a:extLst>
              </p:cNvPr>
              <p:cNvCxnSpPr/>
              <p:nvPr/>
            </p:nvCxnSpPr>
            <p:spPr>
              <a:xfrm>
                <a:off x="1954086" y="4370149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255C4AD-4307-857E-D624-19D7F5A5E1CC}"/>
                  </a:ext>
                </a:extLst>
              </p:cNvPr>
              <p:cNvCxnSpPr/>
              <p:nvPr/>
            </p:nvCxnSpPr>
            <p:spPr>
              <a:xfrm>
                <a:off x="1954086" y="455063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6B1C094-ABB8-5B10-663A-28A19151B2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01242" y="5406187"/>
              <a:ext cx="0" cy="303894"/>
            </a:xfrm>
            <a:prstGeom prst="straightConnector1">
              <a:avLst/>
            </a:prstGeom>
            <a:ln w="285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63BCCCC-CAD7-28B2-C7BB-8E7D1B46C2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01242" y="4375841"/>
              <a:ext cx="0" cy="303894"/>
            </a:xfrm>
            <a:prstGeom prst="straightConnector1">
              <a:avLst/>
            </a:prstGeom>
            <a:ln w="285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Freeform: Shape 30">
              <a:extLst>
                <a:ext uri="{FF2B5EF4-FFF2-40B4-BE49-F238E27FC236}">
                  <a16:creationId xmlns:a16="http://schemas.microsoft.com/office/drawing/2014/main" id="{613ED894-3AA9-B529-617D-4BCC143CDED6}"/>
                </a:ext>
              </a:extLst>
            </p:cNvPr>
            <p:cNvSpPr/>
            <p:nvPr/>
          </p:nvSpPr>
          <p:spPr>
            <a:xfrm rot="5400000">
              <a:off x="7915064" y="4617967"/>
              <a:ext cx="182477" cy="316676"/>
            </a:xfrm>
            <a:custGeom>
              <a:avLst/>
              <a:gdLst>
                <a:gd name="connsiteX0" fmla="*/ 0 w 201174"/>
                <a:gd name="connsiteY0" fmla="*/ 308977 h 347145"/>
                <a:gd name="connsiteX1" fmla="*/ 67733 w 201174"/>
                <a:gd name="connsiteY1" fmla="*/ 336493 h 347145"/>
                <a:gd name="connsiteX2" fmla="*/ 198967 w 201174"/>
                <a:gd name="connsiteY2" fmla="*/ 152343 h 347145"/>
                <a:gd name="connsiteX3" fmla="*/ 148167 w 201174"/>
                <a:gd name="connsiteY3" fmla="*/ 2060 h 347145"/>
                <a:gd name="connsiteX4" fmla="*/ 122767 w 201174"/>
                <a:gd name="connsiteY4" fmla="*/ 264527 h 347145"/>
                <a:gd name="connsiteX0" fmla="*/ 0 w 200566"/>
                <a:gd name="connsiteY0" fmla="*/ 309010 h 357778"/>
                <a:gd name="connsiteX1" fmla="*/ 82021 w 200566"/>
                <a:gd name="connsiteY1" fmla="*/ 349226 h 357778"/>
                <a:gd name="connsiteX2" fmla="*/ 198967 w 200566"/>
                <a:gd name="connsiteY2" fmla="*/ 152376 h 357778"/>
                <a:gd name="connsiteX3" fmla="*/ 148167 w 200566"/>
                <a:gd name="connsiteY3" fmla="*/ 2093 h 357778"/>
                <a:gd name="connsiteX4" fmla="*/ 122767 w 200566"/>
                <a:gd name="connsiteY4" fmla="*/ 264560 h 357778"/>
                <a:gd name="connsiteX0" fmla="*/ 0 w 200566"/>
                <a:gd name="connsiteY0" fmla="*/ 309010 h 350172"/>
                <a:gd name="connsiteX1" fmla="*/ 82021 w 200566"/>
                <a:gd name="connsiteY1" fmla="*/ 349226 h 350172"/>
                <a:gd name="connsiteX2" fmla="*/ 198967 w 200566"/>
                <a:gd name="connsiteY2" fmla="*/ 152376 h 350172"/>
                <a:gd name="connsiteX3" fmla="*/ 148167 w 200566"/>
                <a:gd name="connsiteY3" fmla="*/ 2093 h 350172"/>
                <a:gd name="connsiteX4" fmla="*/ 122767 w 200566"/>
                <a:gd name="connsiteY4" fmla="*/ 264560 h 350172"/>
                <a:gd name="connsiteX0" fmla="*/ 0 w 200566"/>
                <a:gd name="connsiteY0" fmla="*/ 309010 h 349769"/>
                <a:gd name="connsiteX1" fmla="*/ 82021 w 200566"/>
                <a:gd name="connsiteY1" fmla="*/ 349226 h 349769"/>
                <a:gd name="connsiteX2" fmla="*/ 198967 w 200566"/>
                <a:gd name="connsiteY2" fmla="*/ 152376 h 349769"/>
                <a:gd name="connsiteX3" fmla="*/ 148167 w 200566"/>
                <a:gd name="connsiteY3" fmla="*/ 2093 h 349769"/>
                <a:gd name="connsiteX4" fmla="*/ 122767 w 200566"/>
                <a:gd name="connsiteY4" fmla="*/ 264560 h 349769"/>
                <a:gd name="connsiteX0" fmla="*/ 0 w 200566"/>
                <a:gd name="connsiteY0" fmla="*/ 309010 h 349769"/>
                <a:gd name="connsiteX1" fmla="*/ 82021 w 200566"/>
                <a:gd name="connsiteY1" fmla="*/ 349226 h 349769"/>
                <a:gd name="connsiteX2" fmla="*/ 198967 w 200566"/>
                <a:gd name="connsiteY2" fmla="*/ 152376 h 349769"/>
                <a:gd name="connsiteX3" fmla="*/ 148167 w 200566"/>
                <a:gd name="connsiteY3" fmla="*/ 2093 h 349769"/>
                <a:gd name="connsiteX4" fmla="*/ 122767 w 200566"/>
                <a:gd name="connsiteY4" fmla="*/ 264560 h 349769"/>
                <a:gd name="connsiteX0" fmla="*/ 0 w 200502"/>
                <a:gd name="connsiteY0" fmla="*/ 308994 h 343620"/>
                <a:gd name="connsiteX1" fmla="*/ 83609 w 200502"/>
                <a:gd name="connsiteY1" fmla="*/ 342860 h 343620"/>
                <a:gd name="connsiteX2" fmla="*/ 198967 w 200502"/>
                <a:gd name="connsiteY2" fmla="*/ 152360 h 343620"/>
                <a:gd name="connsiteX3" fmla="*/ 148167 w 200502"/>
                <a:gd name="connsiteY3" fmla="*/ 2077 h 343620"/>
                <a:gd name="connsiteX4" fmla="*/ 122767 w 200502"/>
                <a:gd name="connsiteY4" fmla="*/ 264544 h 343620"/>
                <a:gd name="connsiteX0" fmla="*/ 0 w 200377"/>
                <a:gd name="connsiteY0" fmla="*/ 308990 h 342109"/>
                <a:gd name="connsiteX1" fmla="*/ 86784 w 200377"/>
                <a:gd name="connsiteY1" fmla="*/ 341268 h 342109"/>
                <a:gd name="connsiteX2" fmla="*/ 198967 w 200377"/>
                <a:gd name="connsiteY2" fmla="*/ 152356 h 342109"/>
                <a:gd name="connsiteX3" fmla="*/ 148167 w 200377"/>
                <a:gd name="connsiteY3" fmla="*/ 2073 h 342109"/>
                <a:gd name="connsiteX4" fmla="*/ 122767 w 200377"/>
                <a:gd name="connsiteY4" fmla="*/ 264540 h 342109"/>
                <a:gd name="connsiteX0" fmla="*/ 0 w 195745"/>
                <a:gd name="connsiteY0" fmla="*/ 308761 h 349671"/>
                <a:gd name="connsiteX1" fmla="*/ 86784 w 195745"/>
                <a:gd name="connsiteY1" fmla="*/ 341039 h 349671"/>
                <a:gd name="connsiteX2" fmla="*/ 194204 w 195745"/>
                <a:gd name="connsiteY2" fmla="*/ 168002 h 349671"/>
                <a:gd name="connsiteX3" fmla="*/ 148167 w 195745"/>
                <a:gd name="connsiteY3" fmla="*/ 1844 h 349671"/>
                <a:gd name="connsiteX4" fmla="*/ 122767 w 195745"/>
                <a:gd name="connsiteY4" fmla="*/ 264311 h 349671"/>
                <a:gd name="connsiteX0" fmla="*/ 0 w 195667"/>
                <a:gd name="connsiteY0" fmla="*/ 307077 h 347987"/>
                <a:gd name="connsiteX1" fmla="*/ 86784 w 195667"/>
                <a:gd name="connsiteY1" fmla="*/ 339355 h 347987"/>
                <a:gd name="connsiteX2" fmla="*/ 194204 w 195667"/>
                <a:gd name="connsiteY2" fmla="*/ 166318 h 347987"/>
                <a:gd name="connsiteX3" fmla="*/ 148167 w 195667"/>
                <a:gd name="connsiteY3" fmla="*/ 160 h 347987"/>
                <a:gd name="connsiteX4" fmla="*/ 134939 w 195667"/>
                <a:gd name="connsiteY4" fmla="*/ 138274 h 347987"/>
                <a:gd name="connsiteX5" fmla="*/ 122767 w 195667"/>
                <a:gd name="connsiteY5" fmla="*/ 262627 h 347987"/>
                <a:gd name="connsiteX0" fmla="*/ 0 w 195667"/>
                <a:gd name="connsiteY0" fmla="*/ 307102 h 348012"/>
                <a:gd name="connsiteX1" fmla="*/ 86784 w 195667"/>
                <a:gd name="connsiteY1" fmla="*/ 339380 h 348012"/>
                <a:gd name="connsiteX2" fmla="*/ 194204 w 195667"/>
                <a:gd name="connsiteY2" fmla="*/ 166343 h 348012"/>
                <a:gd name="connsiteX3" fmla="*/ 148167 w 195667"/>
                <a:gd name="connsiteY3" fmla="*/ 185 h 348012"/>
                <a:gd name="connsiteX4" fmla="*/ 87314 w 195667"/>
                <a:gd name="connsiteY4" fmla="*/ 124012 h 348012"/>
                <a:gd name="connsiteX5" fmla="*/ 122767 w 195667"/>
                <a:gd name="connsiteY5" fmla="*/ 262652 h 348012"/>
                <a:gd name="connsiteX0" fmla="*/ 0 w 195667"/>
                <a:gd name="connsiteY0" fmla="*/ 307163 h 348073"/>
                <a:gd name="connsiteX1" fmla="*/ 86784 w 195667"/>
                <a:gd name="connsiteY1" fmla="*/ 339441 h 348073"/>
                <a:gd name="connsiteX2" fmla="*/ 194204 w 195667"/>
                <a:gd name="connsiteY2" fmla="*/ 166404 h 348073"/>
                <a:gd name="connsiteX3" fmla="*/ 148167 w 195667"/>
                <a:gd name="connsiteY3" fmla="*/ 246 h 348073"/>
                <a:gd name="connsiteX4" fmla="*/ 87314 w 195667"/>
                <a:gd name="connsiteY4" fmla="*/ 124073 h 348073"/>
                <a:gd name="connsiteX5" fmla="*/ 122767 w 195667"/>
                <a:gd name="connsiteY5" fmla="*/ 262713 h 348073"/>
                <a:gd name="connsiteX0" fmla="*/ 0 w 195667"/>
                <a:gd name="connsiteY0" fmla="*/ 307148 h 348058"/>
                <a:gd name="connsiteX1" fmla="*/ 86784 w 195667"/>
                <a:gd name="connsiteY1" fmla="*/ 339426 h 348058"/>
                <a:gd name="connsiteX2" fmla="*/ 194204 w 195667"/>
                <a:gd name="connsiteY2" fmla="*/ 166389 h 348058"/>
                <a:gd name="connsiteX3" fmla="*/ 148167 w 195667"/>
                <a:gd name="connsiteY3" fmla="*/ 231 h 348058"/>
                <a:gd name="connsiteX4" fmla="*/ 90489 w 195667"/>
                <a:gd name="connsiteY4" fmla="*/ 128820 h 348058"/>
                <a:gd name="connsiteX5" fmla="*/ 122767 w 195667"/>
                <a:gd name="connsiteY5" fmla="*/ 262698 h 348058"/>
                <a:gd name="connsiteX0" fmla="*/ 0 w 196918"/>
                <a:gd name="connsiteY0" fmla="*/ 307148 h 348058"/>
                <a:gd name="connsiteX1" fmla="*/ 86784 w 196918"/>
                <a:gd name="connsiteY1" fmla="*/ 339426 h 348058"/>
                <a:gd name="connsiteX2" fmla="*/ 194204 w 196918"/>
                <a:gd name="connsiteY2" fmla="*/ 166389 h 348058"/>
                <a:gd name="connsiteX3" fmla="*/ 148167 w 196918"/>
                <a:gd name="connsiteY3" fmla="*/ 231 h 348058"/>
                <a:gd name="connsiteX4" fmla="*/ 90489 w 196918"/>
                <a:gd name="connsiteY4" fmla="*/ 128820 h 348058"/>
                <a:gd name="connsiteX5" fmla="*/ 122767 w 196918"/>
                <a:gd name="connsiteY5" fmla="*/ 262698 h 348058"/>
                <a:gd name="connsiteX0" fmla="*/ 0 w 196918"/>
                <a:gd name="connsiteY0" fmla="*/ 306936 h 347846"/>
                <a:gd name="connsiteX1" fmla="*/ 86784 w 196918"/>
                <a:gd name="connsiteY1" fmla="*/ 339214 h 347846"/>
                <a:gd name="connsiteX2" fmla="*/ 194204 w 196918"/>
                <a:gd name="connsiteY2" fmla="*/ 166177 h 347846"/>
                <a:gd name="connsiteX3" fmla="*/ 148167 w 196918"/>
                <a:gd name="connsiteY3" fmla="*/ 19 h 347846"/>
                <a:gd name="connsiteX4" fmla="*/ 90489 w 196918"/>
                <a:gd name="connsiteY4" fmla="*/ 128608 h 347846"/>
                <a:gd name="connsiteX5" fmla="*/ 122767 w 196918"/>
                <a:gd name="connsiteY5" fmla="*/ 262486 h 347846"/>
                <a:gd name="connsiteX0" fmla="*/ 0 w 196918"/>
                <a:gd name="connsiteY0" fmla="*/ 306936 h 349205"/>
                <a:gd name="connsiteX1" fmla="*/ 86784 w 196918"/>
                <a:gd name="connsiteY1" fmla="*/ 339214 h 349205"/>
                <a:gd name="connsiteX2" fmla="*/ 194204 w 196918"/>
                <a:gd name="connsiteY2" fmla="*/ 166177 h 349205"/>
                <a:gd name="connsiteX3" fmla="*/ 148167 w 196918"/>
                <a:gd name="connsiteY3" fmla="*/ 19 h 349205"/>
                <a:gd name="connsiteX4" fmla="*/ 90489 w 196918"/>
                <a:gd name="connsiteY4" fmla="*/ 128608 h 349205"/>
                <a:gd name="connsiteX5" fmla="*/ 122767 w 196918"/>
                <a:gd name="connsiteY5" fmla="*/ 262486 h 349205"/>
                <a:gd name="connsiteX0" fmla="*/ 0 w 196918"/>
                <a:gd name="connsiteY0" fmla="*/ 306936 h 344506"/>
                <a:gd name="connsiteX1" fmla="*/ 86784 w 196918"/>
                <a:gd name="connsiteY1" fmla="*/ 339214 h 344506"/>
                <a:gd name="connsiteX2" fmla="*/ 194204 w 196918"/>
                <a:gd name="connsiteY2" fmla="*/ 166177 h 344506"/>
                <a:gd name="connsiteX3" fmla="*/ 148167 w 196918"/>
                <a:gd name="connsiteY3" fmla="*/ 19 h 344506"/>
                <a:gd name="connsiteX4" fmla="*/ 90489 w 196918"/>
                <a:gd name="connsiteY4" fmla="*/ 128608 h 344506"/>
                <a:gd name="connsiteX5" fmla="*/ 122767 w 196918"/>
                <a:gd name="connsiteY5" fmla="*/ 262486 h 344506"/>
                <a:gd name="connsiteX0" fmla="*/ 0 w 195730"/>
                <a:gd name="connsiteY0" fmla="*/ 306936 h 337933"/>
                <a:gd name="connsiteX1" fmla="*/ 107421 w 195730"/>
                <a:gd name="connsiteY1" fmla="*/ 331276 h 337933"/>
                <a:gd name="connsiteX2" fmla="*/ 194204 w 195730"/>
                <a:gd name="connsiteY2" fmla="*/ 166177 h 337933"/>
                <a:gd name="connsiteX3" fmla="*/ 148167 w 195730"/>
                <a:gd name="connsiteY3" fmla="*/ 19 h 337933"/>
                <a:gd name="connsiteX4" fmla="*/ 90489 w 195730"/>
                <a:gd name="connsiteY4" fmla="*/ 128608 h 337933"/>
                <a:gd name="connsiteX5" fmla="*/ 122767 w 195730"/>
                <a:gd name="connsiteY5" fmla="*/ 262486 h 337933"/>
                <a:gd name="connsiteX0" fmla="*/ 0 w 195992"/>
                <a:gd name="connsiteY0" fmla="*/ 306936 h 341814"/>
                <a:gd name="connsiteX1" fmla="*/ 102658 w 195992"/>
                <a:gd name="connsiteY1" fmla="*/ 336039 h 341814"/>
                <a:gd name="connsiteX2" fmla="*/ 194204 w 195992"/>
                <a:gd name="connsiteY2" fmla="*/ 166177 h 341814"/>
                <a:gd name="connsiteX3" fmla="*/ 148167 w 195992"/>
                <a:gd name="connsiteY3" fmla="*/ 19 h 341814"/>
                <a:gd name="connsiteX4" fmla="*/ 90489 w 195992"/>
                <a:gd name="connsiteY4" fmla="*/ 128608 h 341814"/>
                <a:gd name="connsiteX5" fmla="*/ 122767 w 195992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19592 w 198306"/>
                <a:gd name="connsiteY5" fmla="*/ 272011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5942 w 198306"/>
                <a:gd name="connsiteY5" fmla="*/ 270423 h 341814"/>
                <a:gd name="connsiteX0" fmla="*/ 0 w 198306"/>
                <a:gd name="connsiteY0" fmla="*/ 306936 h 350080"/>
                <a:gd name="connsiteX1" fmla="*/ 102658 w 198306"/>
                <a:gd name="connsiteY1" fmla="*/ 336039 h 350080"/>
                <a:gd name="connsiteX2" fmla="*/ 194204 w 198306"/>
                <a:gd name="connsiteY2" fmla="*/ 166177 h 350080"/>
                <a:gd name="connsiteX3" fmla="*/ 148167 w 198306"/>
                <a:gd name="connsiteY3" fmla="*/ 19 h 350080"/>
                <a:gd name="connsiteX4" fmla="*/ 90489 w 198306"/>
                <a:gd name="connsiteY4" fmla="*/ 128608 h 350080"/>
                <a:gd name="connsiteX5" fmla="*/ 125942 w 198306"/>
                <a:gd name="connsiteY5" fmla="*/ 270423 h 350080"/>
                <a:gd name="connsiteX0" fmla="*/ 0 w 198306"/>
                <a:gd name="connsiteY0" fmla="*/ 306936 h 340472"/>
                <a:gd name="connsiteX1" fmla="*/ 102658 w 198306"/>
                <a:gd name="connsiteY1" fmla="*/ 336039 h 340472"/>
                <a:gd name="connsiteX2" fmla="*/ 194204 w 198306"/>
                <a:gd name="connsiteY2" fmla="*/ 166177 h 340472"/>
                <a:gd name="connsiteX3" fmla="*/ 148167 w 198306"/>
                <a:gd name="connsiteY3" fmla="*/ 19 h 340472"/>
                <a:gd name="connsiteX4" fmla="*/ 90489 w 198306"/>
                <a:gd name="connsiteY4" fmla="*/ 128608 h 340472"/>
                <a:gd name="connsiteX5" fmla="*/ 125942 w 198306"/>
                <a:gd name="connsiteY5" fmla="*/ 270423 h 340472"/>
                <a:gd name="connsiteX0" fmla="*/ 0 w 198306"/>
                <a:gd name="connsiteY0" fmla="*/ 306936 h 340472"/>
                <a:gd name="connsiteX1" fmla="*/ 102658 w 198306"/>
                <a:gd name="connsiteY1" fmla="*/ 336039 h 340472"/>
                <a:gd name="connsiteX2" fmla="*/ 194204 w 198306"/>
                <a:gd name="connsiteY2" fmla="*/ 166177 h 340472"/>
                <a:gd name="connsiteX3" fmla="*/ 148167 w 198306"/>
                <a:gd name="connsiteY3" fmla="*/ 19 h 340472"/>
                <a:gd name="connsiteX4" fmla="*/ 90489 w 198306"/>
                <a:gd name="connsiteY4" fmla="*/ 128608 h 340472"/>
                <a:gd name="connsiteX5" fmla="*/ 125942 w 198306"/>
                <a:gd name="connsiteY5" fmla="*/ 270423 h 340472"/>
                <a:gd name="connsiteX0" fmla="*/ 0 w 197701"/>
                <a:gd name="connsiteY0" fmla="*/ 306945 h 340481"/>
                <a:gd name="connsiteX1" fmla="*/ 102658 w 197701"/>
                <a:gd name="connsiteY1" fmla="*/ 336048 h 340481"/>
                <a:gd name="connsiteX2" fmla="*/ 194204 w 197701"/>
                <a:gd name="connsiteY2" fmla="*/ 166186 h 340481"/>
                <a:gd name="connsiteX3" fmla="*/ 148167 w 197701"/>
                <a:gd name="connsiteY3" fmla="*/ 28 h 340481"/>
                <a:gd name="connsiteX4" fmla="*/ 90489 w 197701"/>
                <a:gd name="connsiteY4" fmla="*/ 128617 h 340481"/>
                <a:gd name="connsiteX5" fmla="*/ 125942 w 197701"/>
                <a:gd name="connsiteY5" fmla="*/ 270432 h 340481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71934"/>
                <a:gd name="connsiteY0" fmla="*/ 325993 h 351743"/>
                <a:gd name="connsiteX1" fmla="*/ 75670 w 171934"/>
                <a:gd name="connsiteY1" fmla="*/ 336046 h 351743"/>
                <a:gd name="connsiteX2" fmla="*/ 167216 w 171934"/>
                <a:gd name="connsiteY2" fmla="*/ 166184 h 351743"/>
                <a:gd name="connsiteX3" fmla="*/ 121179 w 171934"/>
                <a:gd name="connsiteY3" fmla="*/ 26 h 351743"/>
                <a:gd name="connsiteX4" fmla="*/ 63501 w 171934"/>
                <a:gd name="connsiteY4" fmla="*/ 128615 h 351743"/>
                <a:gd name="connsiteX5" fmla="*/ 98954 w 171934"/>
                <a:gd name="connsiteY5" fmla="*/ 270430 h 351743"/>
                <a:gd name="connsiteX0" fmla="*/ 0 w 184634"/>
                <a:gd name="connsiteY0" fmla="*/ 325993 h 351743"/>
                <a:gd name="connsiteX1" fmla="*/ 88370 w 184634"/>
                <a:gd name="connsiteY1" fmla="*/ 336046 h 351743"/>
                <a:gd name="connsiteX2" fmla="*/ 179916 w 184634"/>
                <a:gd name="connsiteY2" fmla="*/ 166184 h 351743"/>
                <a:gd name="connsiteX3" fmla="*/ 133879 w 184634"/>
                <a:gd name="connsiteY3" fmla="*/ 26 h 351743"/>
                <a:gd name="connsiteX4" fmla="*/ 76201 w 184634"/>
                <a:gd name="connsiteY4" fmla="*/ 128615 h 351743"/>
                <a:gd name="connsiteX5" fmla="*/ 111654 w 184634"/>
                <a:gd name="connsiteY5" fmla="*/ 270430 h 351743"/>
                <a:gd name="connsiteX0" fmla="*/ 0 w 184634"/>
                <a:gd name="connsiteY0" fmla="*/ 325993 h 351278"/>
                <a:gd name="connsiteX1" fmla="*/ 88370 w 184634"/>
                <a:gd name="connsiteY1" fmla="*/ 336046 h 351278"/>
                <a:gd name="connsiteX2" fmla="*/ 179916 w 184634"/>
                <a:gd name="connsiteY2" fmla="*/ 166184 h 351278"/>
                <a:gd name="connsiteX3" fmla="*/ 133879 w 184634"/>
                <a:gd name="connsiteY3" fmla="*/ 26 h 351278"/>
                <a:gd name="connsiteX4" fmla="*/ 76201 w 184634"/>
                <a:gd name="connsiteY4" fmla="*/ 128615 h 351278"/>
                <a:gd name="connsiteX5" fmla="*/ 111654 w 184634"/>
                <a:gd name="connsiteY5" fmla="*/ 270430 h 351278"/>
                <a:gd name="connsiteX0" fmla="*/ 0 w 180791"/>
                <a:gd name="connsiteY0" fmla="*/ 325986 h 353384"/>
                <a:gd name="connsiteX1" fmla="*/ 105833 w 180791"/>
                <a:gd name="connsiteY1" fmla="*/ 339214 h 353384"/>
                <a:gd name="connsiteX2" fmla="*/ 179916 w 180791"/>
                <a:gd name="connsiteY2" fmla="*/ 166177 h 353384"/>
                <a:gd name="connsiteX3" fmla="*/ 133879 w 180791"/>
                <a:gd name="connsiteY3" fmla="*/ 19 h 353384"/>
                <a:gd name="connsiteX4" fmla="*/ 76201 w 180791"/>
                <a:gd name="connsiteY4" fmla="*/ 128608 h 353384"/>
                <a:gd name="connsiteX5" fmla="*/ 111654 w 180791"/>
                <a:gd name="connsiteY5" fmla="*/ 270423 h 353384"/>
                <a:gd name="connsiteX0" fmla="*/ 0 w 180868"/>
                <a:gd name="connsiteY0" fmla="*/ 325986 h 350260"/>
                <a:gd name="connsiteX1" fmla="*/ 104245 w 180868"/>
                <a:gd name="connsiteY1" fmla="*/ 334452 h 350260"/>
                <a:gd name="connsiteX2" fmla="*/ 179916 w 180868"/>
                <a:gd name="connsiteY2" fmla="*/ 166177 h 350260"/>
                <a:gd name="connsiteX3" fmla="*/ 133879 w 180868"/>
                <a:gd name="connsiteY3" fmla="*/ 19 h 350260"/>
                <a:gd name="connsiteX4" fmla="*/ 76201 w 180868"/>
                <a:gd name="connsiteY4" fmla="*/ 128608 h 350260"/>
                <a:gd name="connsiteX5" fmla="*/ 111654 w 180868"/>
                <a:gd name="connsiteY5" fmla="*/ 270423 h 350260"/>
                <a:gd name="connsiteX0" fmla="*/ 0 w 180868"/>
                <a:gd name="connsiteY0" fmla="*/ 325986 h 350260"/>
                <a:gd name="connsiteX1" fmla="*/ 104245 w 180868"/>
                <a:gd name="connsiteY1" fmla="*/ 334452 h 350260"/>
                <a:gd name="connsiteX2" fmla="*/ 179916 w 180868"/>
                <a:gd name="connsiteY2" fmla="*/ 166177 h 350260"/>
                <a:gd name="connsiteX3" fmla="*/ 133879 w 180868"/>
                <a:gd name="connsiteY3" fmla="*/ 19 h 350260"/>
                <a:gd name="connsiteX4" fmla="*/ 76201 w 180868"/>
                <a:gd name="connsiteY4" fmla="*/ 128608 h 350260"/>
                <a:gd name="connsiteX5" fmla="*/ 111654 w 180868"/>
                <a:gd name="connsiteY5" fmla="*/ 270423 h 350260"/>
                <a:gd name="connsiteX0" fmla="*/ 0 w 180868"/>
                <a:gd name="connsiteY0" fmla="*/ 325986 h 355049"/>
                <a:gd name="connsiteX1" fmla="*/ 104245 w 180868"/>
                <a:gd name="connsiteY1" fmla="*/ 334452 h 355049"/>
                <a:gd name="connsiteX2" fmla="*/ 179916 w 180868"/>
                <a:gd name="connsiteY2" fmla="*/ 166177 h 355049"/>
                <a:gd name="connsiteX3" fmla="*/ 133879 w 180868"/>
                <a:gd name="connsiteY3" fmla="*/ 19 h 355049"/>
                <a:gd name="connsiteX4" fmla="*/ 76201 w 180868"/>
                <a:gd name="connsiteY4" fmla="*/ 128608 h 355049"/>
                <a:gd name="connsiteX5" fmla="*/ 111654 w 180868"/>
                <a:gd name="connsiteY5" fmla="*/ 270423 h 355049"/>
                <a:gd name="connsiteX0" fmla="*/ 0 w 180868"/>
                <a:gd name="connsiteY0" fmla="*/ 325986 h 355049"/>
                <a:gd name="connsiteX1" fmla="*/ 104245 w 180868"/>
                <a:gd name="connsiteY1" fmla="*/ 334452 h 355049"/>
                <a:gd name="connsiteX2" fmla="*/ 179916 w 180868"/>
                <a:gd name="connsiteY2" fmla="*/ 166177 h 355049"/>
                <a:gd name="connsiteX3" fmla="*/ 133879 w 180868"/>
                <a:gd name="connsiteY3" fmla="*/ 19 h 355049"/>
                <a:gd name="connsiteX4" fmla="*/ 76201 w 180868"/>
                <a:gd name="connsiteY4" fmla="*/ 128608 h 355049"/>
                <a:gd name="connsiteX5" fmla="*/ 111654 w 180868"/>
                <a:gd name="connsiteY5" fmla="*/ 270423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76201 w 180717"/>
                <a:gd name="connsiteY4" fmla="*/ 128608 h 355049"/>
                <a:gd name="connsiteX5" fmla="*/ 111654 w 180717"/>
                <a:gd name="connsiteY5" fmla="*/ 270423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76201 w 180717"/>
                <a:gd name="connsiteY4" fmla="*/ 128608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80932 w 180717"/>
                <a:gd name="connsiteY4" fmla="*/ 80554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80932 w 180717"/>
                <a:gd name="connsiteY4" fmla="*/ 80554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80932 w 180717"/>
                <a:gd name="connsiteY4" fmla="*/ 80554 h 355049"/>
                <a:gd name="connsiteX0" fmla="*/ 0 w 181147"/>
                <a:gd name="connsiteY0" fmla="*/ 325967 h 355030"/>
                <a:gd name="connsiteX1" fmla="*/ 107420 w 181147"/>
                <a:gd name="connsiteY1" fmla="*/ 334433 h 355030"/>
                <a:gd name="connsiteX2" fmla="*/ 179916 w 181147"/>
                <a:gd name="connsiteY2" fmla="*/ 166158 h 355030"/>
                <a:gd name="connsiteX3" fmla="*/ 133879 w 181147"/>
                <a:gd name="connsiteY3" fmla="*/ 0 h 355030"/>
                <a:gd name="connsiteX4" fmla="*/ 80932 w 181147"/>
                <a:gd name="connsiteY4" fmla="*/ 80535 h 35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47" h="355030">
                  <a:moveTo>
                    <a:pt x="0" y="325967"/>
                  </a:moveTo>
                  <a:cubicBezTo>
                    <a:pt x="18874" y="351191"/>
                    <a:pt x="56797" y="372181"/>
                    <a:pt x="107420" y="334433"/>
                  </a:cubicBezTo>
                  <a:cubicBezTo>
                    <a:pt x="158043" y="296685"/>
                    <a:pt x="175506" y="221897"/>
                    <a:pt x="179916" y="166158"/>
                  </a:cubicBezTo>
                  <a:cubicBezTo>
                    <a:pt x="184326" y="110419"/>
                    <a:pt x="178626" y="5443"/>
                    <a:pt x="133879" y="0"/>
                  </a:cubicBezTo>
                  <a:cubicBezTo>
                    <a:pt x="98602" y="1676"/>
                    <a:pt x="86723" y="35779"/>
                    <a:pt x="80932" y="80535"/>
                  </a:cubicBezTo>
                </a:path>
              </a:pathLst>
            </a:custGeom>
            <a:noFill/>
            <a:ln w="28575">
              <a:solidFill>
                <a:srgbClr val="385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57" name="Freeform: Shape 31">
              <a:extLst>
                <a:ext uri="{FF2B5EF4-FFF2-40B4-BE49-F238E27FC236}">
                  <a16:creationId xmlns:a16="http://schemas.microsoft.com/office/drawing/2014/main" id="{BDBED90D-86E8-9AD8-3A21-5B46441E6E99}"/>
                </a:ext>
              </a:extLst>
            </p:cNvPr>
            <p:cNvSpPr/>
            <p:nvPr/>
          </p:nvSpPr>
          <p:spPr>
            <a:xfrm rot="5400000">
              <a:off x="7915064" y="4773556"/>
              <a:ext cx="182477" cy="316676"/>
            </a:xfrm>
            <a:custGeom>
              <a:avLst/>
              <a:gdLst>
                <a:gd name="connsiteX0" fmla="*/ 0 w 201174"/>
                <a:gd name="connsiteY0" fmla="*/ 308977 h 347145"/>
                <a:gd name="connsiteX1" fmla="*/ 67733 w 201174"/>
                <a:gd name="connsiteY1" fmla="*/ 336493 h 347145"/>
                <a:gd name="connsiteX2" fmla="*/ 198967 w 201174"/>
                <a:gd name="connsiteY2" fmla="*/ 152343 h 347145"/>
                <a:gd name="connsiteX3" fmla="*/ 148167 w 201174"/>
                <a:gd name="connsiteY3" fmla="*/ 2060 h 347145"/>
                <a:gd name="connsiteX4" fmla="*/ 122767 w 201174"/>
                <a:gd name="connsiteY4" fmla="*/ 264527 h 347145"/>
                <a:gd name="connsiteX0" fmla="*/ 0 w 200566"/>
                <a:gd name="connsiteY0" fmla="*/ 309010 h 357778"/>
                <a:gd name="connsiteX1" fmla="*/ 82021 w 200566"/>
                <a:gd name="connsiteY1" fmla="*/ 349226 h 357778"/>
                <a:gd name="connsiteX2" fmla="*/ 198967 w 200566"/>
                <a:gd name="connsiteY2" fmla="*/ 152376 h 357778"/>
                <a:gd name="connsiteX3" fmla="*/ 148167 w 200566"/>
                <a:gd name="connsiteY3" fmla="*/ 2093 h 357778"/>
                <a:gd name="connsiteX4" fmla="*/ 122767 w 200566"/>
                <a:gd name="connsiteY4" fmla="*/ 264560 h 357778"/>
                <a:gd name="connsiteX0" fmla="*/ 0 w 200566"/>
                <a:gd name="connsiteY0" fmla="*/ 309010 h 350172"/>
                <a:gd name="connsiteX1" fmla="*/ 82021 w 200566"/>
                <a:gd name="connsiteY1" fmla="*/ 349226 h 350172"/>
                <a:gd name="connsiteX2" fmla="*/ 198967 w 200566"/>
                <a:gd name="connsiteY2" fmla="*/ 152376 h 350172"/>
                <a:gd name="connsiteX3" fmla="*/ 148167 w 200566"/>
                <a:gd name="connsiteY3" fmla="*/ 2093 h 350172"/>
                <a:gd name="connsiteX4" fmla="*/ 122767 w 200566"/>
                <a:gd name="connsiteY4" fmla="*/ 264560 h 350172"/>
                <a:gd name="connsiteX0" fmla="*/ 0 w 200566"/>
                <a:gd name="connsiteY0" fmla="*/ 309010 h 349769"/>
                <a:gd name="connsiteX1" fmla="*/ 82021 w 200566"/>
                <a:gd name="connsiteY1" fmla="*/ 349226 h 349769"/>
                <a:gd name="connsiteX2" fmla="*/ 198967 w 200566"/>
                <a:gd name="connsiteY2" fmla="*/ 152376 h 349769"/>
                <a:gd name="connsiteX3" fmla="*/ 148167 w 200566"/>
                <a:gd name="connsiteY3" fmla="*/ 2093 h 349769"/>
                <a:gd name="connsiteX4" fmla="*/ 122767 w 200566"/>
                <a:gd name="connsiteY4" fmla="*/ 264560 h 349769"/>
                <a:gd name="connsiteX0" fmla="*/ 0 w 200566"/>
                <a:gd name="connsiteY0" fmla="*/ 309010 h 349769"/>
                <a:gd name="connsiteX1" fmla="*/ 82021 w 200566"/>
                <a:gd name="connsiteY1" fmla="*/ 349226 h 349769"/>
                <a:gd name="connsiteX2" fmla="*/ 198967 w 200566"/>
                <a:gd name="connsiteY2" fmla="*/ 152376 h 349769"/>
                <a:gd name="connsiteX3" fmla="*/ 148167 w 200566"/>
                <a:gd name="connsiteY3" fmla="*/ 2093 h 349769"/>
                <a:gd name="connsiteX4" fmla="*/ 122767 w 200566"/>
                <a:gd name="connsiteY4" fmla="*/ 264560 h 349769"/>
                <a:gd name="connsiteX0" fmla="*/ 0 w 200502"/>
                <a:gd name="connsiteY0" fmla="*/ 308994 h 343620"/>
                <a:gd name="connsiteX1" fmla="*/ 83609 w 200502"/>
                <a:gd name="connsiteY1" fmla="*/ 342860 h 343620"/>
                <a:gd name="connsiteX2" fmla="*/ 198967 w 200502"/>
                <a:gd name="connsiteY2" fmla="*/ 152360 h 343620"/>
                <a:gd name="connsiteX3" fmla="*/ 148167 w 200502"/>
                <a:gd name="connsiteY3" fmla="*/ 2077 h 343620"/>
                <a:gd name="connsiteX4" fmla="*/ 122767 w 200502"/>
                <a:gd name="connsiteY4" fmla="*/ 264544 h 343620"/>
                <a:gd name="connsiteX0" fmla="*/ 0 w 200377"/>
                <a:gd name="connsiteY0" fmla="*/ 308990 h 342109"/>
                <a:gd name="connsiteX1" fmla="*/ 86784 w 200377"/>
                <a:gd name="connsiteY1" fmla="*/ 341268 h 342109"/>
                <a:gd name="connsiteX2" fmla="*/ 198967 w 200377"/>
                <a:gd name="connsiteY2" fmla="*/ 152356 h 342109"/>
                <a:gd name="connsiteX3" fmla="*/ 148167 w 200377"/>
                <a:gd name="connsiteY3" fmla="*/ 2073 h 342109"/>
                <a:gd name="connsiteX4" fmla="*/ 122767 w 200377"/>
                <a:gd name="connsiteY4" fmla="*/ 264540 h 342109"/>
                <a:gd name="connsiteX0" fmla="*/ 0 w 195745"/>
                <a:gd name="connsiteY0" fmla="*/ 308761 h 349671"/>
                <a:gd name="connsiteX1" fmla="*/ 86784 w 195745"/>
                <a:gd name="connsiteY1" fmla="*/ 341039 h 349671"/>
                <a:gd name="connsiteX2" fmla="*/ 194204 w 195745"/>
                <a:gd name="connsiteY2" fmla="*/ 168002 h 349671"/>
                <a:gd name="connsiteX3" fmla="*/ 148167 w 195745"/>
                <a:gd name="connsiteY3" fmla="*/ 1844 h 349671"/>
                <a:gd name="connsiteX4" fmla="*/ 122767 w 195745"/>
                <a:gd name="connsiteY4" fmla="*/ 264311 h 349671"/>
                <a:gd name="connsiteX0" fmla="*/ 0 w 195667"/>
                <a:gd name="connsiteY0" fmla="*/ 307077 h 347987"/>
                <a:gd name="connsiteX1" fmla="*/ 86784 w 195667"/>
                <a:gd name="connsiteY1" fmla="*/ 339355 h 347987"/>
                <a:gd name="connsiteX2" fmla="*/ 194204 w 195667"/>
                <a:gd name="connsiteY2" fmla="*/ 166318 h 347987"/>
                <a:gd name="connsiteX3" fmla="*/ 148167 w 195667"/>
                <a:gd name="connsiteY3" fmla="*/ 160 h 347987"/>
                <a:gd name="connsiteX4" fmla="*/ 134939 w 195667"/>
                <a:gd name="connsiteY4" fmla="*/ 138274 h 347987"/>
                <a:gd name="connsiteX5" fmla="*/ 122767 w 195667"/>
                <a:gd name="connsiteY5" fmla="*/ 262627 h 347987"/>
                <a:gd name="connsiteX0" fmla="*/ 0 w 195667"/>
                <a:gd name="connsiteY0" fmla="*/ 307102 h 348012"/>
                <a:gd name="connsiteX1" fmla="*/ 86784 w 195667"/>
                <a:gd name="connsiteY1" fmla="*/ 339380 h 348012"/>
                <a:gd name="connsiteX2" fmla="*/ 194204 w 195667"/>
                <a:gd name="connsiteY2" fmla="*/ 166343 h 348012"/>
                <a:gd name="connsiteX3" fmla="*/ 148167 w 195667"/>
                <a:gd name="connsiteY3" fmla="*/ 185 h 348012"/>
                <a:gd name="connsiteX4" fmla="*/ 87314 w 195667"/>
                <a:gd name="connsiteY4" fmla="*/ 124012 h 348012"/>
                <a:gd name="connsiteX5" fmla="*/ 122767 w 195667"/>
                <a:gd name="connsiteY5" fmla="*/ 262652 h 348012"/>
                <a:gd name="connsiteX0" fmla="*/ 0 w 195667"/>
                <a:gd name="connsiteY0" fmla="*/ 307163 h 348073"/>
                <a:gd name="connsiteX1" fmla="*/ 86784 w 195667"/>
                <a:gd name="connsiteY1" fmla="*/ 339441 h 348073"/>
                <a:gd name="connsiteX2" fmla="*/ 194204 w 195667"/>
                <a:gd name="connsiteY2" fmla="*/ 166404 h 348073"/>
                <a:gd name="connsiteX3" fmla="*/ 148167 w 195667"/>
                <a:gd name="connsiteY3" fmla="*/ 246 h 348073"/>
                <a:gd name="connsiteX4" fmla="*/ 87314 w 195667"/>
                <a:gd name="connsiteY4" fmla="*/ 124073 h 348073"/>
                <a:gd name="connsiteX5" fmla="*/ 122767 w 195667"/>
                <a:gd name="connsiteY5" fmla="*/ 262713 h 348073"/>
                <a:gd name="connsiteX0" fmla="*/ 0 w 195667"/>
                <a:gd name="connsiteY0" fmla="*/ 307148 h 348058"/>
                <a:gd name="connsiteX1" fmla="*/ 86784 w 195667"/>
                <a:gd name="connsiteY1" fmla="*/ 339426 h 348058"/>
                <a:gd name="connsiteX2" fmla="*/ 194204 w 195667"/>
                <a:gd name="connsiteY2" fmla="*/ 166389 h 348058"/>
                <a:gd name="connsiteX3" fmla="*/ 148167 w 195667"/>
                <a:gd name="connsiteY3" fmla="*/ 231 h 348058"/>
                <a:gd name="connsiteX4" fmla="*/ 90489 w 195667"/>
                <a:gd name="connsiteY4" fmla="*/ 128820 h 348058"/>
                <a:gd name="connsiteX5" fmla="*/ 122767 w 195667"/>
                <a:gd name="connsiteY5" fmla="*/ 262698 h 348058"/>
                <a:gd name="connsiteX0" fmla="*/ 0 w 196918"/>
                <a:gd name="connsiteY0" fmla="*/ 307148 h 348058"/>
                <a:gd name="connsiteX1" fmla="*/ 86784 w 196918"/>
                <a:gd name="connsiteY1" fmla="*/ 339426 h 348058"/>
                <a:gd name="connsiteX2" fmla="*/ 194204 w 196918"/>
                <a:gd name="connsiteY2" fmla="*/ 166389 h 348058"/>
                <a:gd name="connsiteX3" fmla="*/ 148167 w 196918"/>
                <a:gd name="connsiteY3" fmla="*/ 231 h 348058"/>
                <a:gd name="connsiteX4" fmla="*/ 90489 w 196918"/>
                <a:gd name="connsiteY4" fmla="*/ 128820 h 348058"/>
                <a:gd name="connsiteX5" fmla="*/ 122767 w 196918"/>
                <a:gd name="connsiteY5" fmla="*/ 262698 h 348058"/>
                <a:gd name="connsiteX0" fmla="*/ 0 w 196918"/>
                <a:gd name="connsiteY0" fmla="*/ 306936 h 347846"/>
                <a:gd name="connsiteX1" fmla="*/ 86784 w 196918"/>
                <a:gd name="connsiteY1" fmla="*/ 339214 h 347846"/>
                <a:gd name="connsiteX2" fmla="*/ 194204 w 196918"/>
                <a:gd name="connsiteY2" fmla="*/ 166177 h 347846"/>
                <a:gd name="connsiteX3" fmla="*/ 148167 w 196918"/>
                <a:gd name="connsiteY3" fmla="*/ 19 h 347846"/>
                <a:gd name="connsiteX4" fmla="*/ 90489 w 196918"/>
                <a:gd name="connsiteY4" fmla="*/ 128608 h 347846"/>
                <a:gd name="connsiteX5" fmla="*/ 122767 w 196918"/>
                <a:gd name="connsiteY5" fmla="*/ 262486 h 347846"/>
                <a:gd name="connsiteX0" fmla="*/ 0 w 196918"/>
                <a:gd name="connsiteY0" fmla="*/ 306936 h 349205"/>
                <a:gd name="connsiteX1" fmla="*/ 86784 w 196918"/>
                <a:gd name="connsiteY1" fmla="*/ 339214 h 349205"/>
                <a:gd name="connsiteX2" fmla="*/ 194204 w 196918"/>
                <a:gd name="connsiteY2" fmla="*/ 166177 h 349205"/>
                <a:gd name="connsiteX3" fmla="*/ 148167 w 196918"/>
                <a:gd name="connsiteY3" fmla="*/ 19 h 349205"/>
                <a:gd name="connsiteX4" fmla="*/ 90489 w 196918"/>
                <a:gd name="connsiteY4" fmla="*/ 128608 h 349205"/>
                <a:gd name="connsiteX5" fmla="*/ 122767 w 196918"/>
                <a:gd name="connsiteY5" fmla="*/ 262486 h 349205"/>
                <a:gd name="connsiteX0" fmla="*/ 0 w 196918"/>
                <a:gd name="connsiteY0" fmla="*/ 306936 h 344506"/>
                <a:gd name="connsiteX1" fmla="*/ 86784 w 196918"/>
                <a:gd name="connsiteY1" fmla="*/ 339214 h 344506"/>
                <a:gd name="connsiteX2" fmla="*/ 194204 w 196918"/>
                <a:gd name="connsiteY2" fmla="*/ 166177 h 344506"/>
                <a:gd name="connsiteX3" fmla="*/ 148167 w 196918"/>
                <a:gd name="connsiteY3" fmla="*/ 19 h 344506"/>
                <a:gd name="connsiteX4" fmla="*/ 90489 w 196918"/>
                <a:gd name="connsiteY4" fmla="*/ 128608 h 344506"/>
                <a:gd name="connsiteX5" fmla="*/ 122767 w 196918"/>
                <a:gd name="connsiteY5" fmla="*/ 262486 h 344506"/>
                <a:gd name="connsiteX0" fmla="*/ 0 w 195730"/>
                <a:gd name="connsiteY0" fmla="*/ 306936 h 337933"/>
                <a:gd name="connsiteX1" fmla="*/ 107421 w 195730"/>
                <a:gd name="connsiteY1" fmla="*/ 331276 h 337933"/>
                <a:gd name="connsiteX2" fmla="*/ 194204 w 195730"/>
                <a:gd name="connsiteY2" fmla="*/ 166177 h 337933"/>
                <a:gd name="connsiteX3" fmla="*/ 148167 w 195730"/>
                <a:gd name="connsiteY3" fmla="*/ 19 h 337933"/>
                <a:gd name="connsiteX4" fmla="*/ 90489 w 195730"/>
                <a:gd name="connsiteY4" fmla="*/ 128608 h 337933"/>
                <a:gd name="connsiteX5" fmla="*/ 122767 w 195730"/>
                <a:gd name="connsiteY5" fmla="*/ 262486 h 337933"/>
                <a:gd name="connsiteX0" fmla="*/ 0 w 195992"/>
                <a:gd name="connsiteY0" fmla="*/ 306936 h 341814"/>
                <a:gd name="connsiteX1" fmla="*/ 102658 w 195992"/>
                <a:gd name="connsiteY1" fmla="*/ 336039 h 341814"/>
                <a:gd name="connsiteX2" fmla="*/ 194204 w 195992"/>
                <a:gd name="connsiteY2" fmla="*/ 166177 h 341814"/>
                <a:gd name="connsiteX3" fmla="*/ 148167 w 195992"/>
                <a:gd name="connsiteY3" fmla="*/ 19 h 341814"/>
                <a:gd name="connsiteX4" fmla="*/ 90489 w 195992"/>
                <a:gd name="connsiteY4" fmla="*/ 128608 h 341814"/>
                <a:gd name="connsiteX5" fmla="*/ 122767 w 195992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19592 w 198306"/>
                <a:gd name="connsiteY5" fmla="*/ 272011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5942 w 198306"/>
                <a:gd name="connsiteY5" fmla="*/ 270423 h 341814"/>
                <a:gd name="connsiteX0" fmla="*/ 0 w 198306"/>
                <a:gd name="connsiteY0" fmla="*/ 306936 h 350080"/>
                <a:gd name="connsiteX1" fmla="*/ 102658 w 198306"/>
                <a:gd name="connsiteY1" fmla="*/ 336039 h 350080"/>
                <a:gd name="connsiteX2" fmla="*/ 194204 w 198306"/>
                <a:gd name="connsiteY2" fmla="*/ 166177 h 350080"/>
                <a:gd name="connsiteX3" fmla="*/ 148167 w 198306"/>
                <a:gd name="connsiteY3" fmla="*/ 19 h 350080"/>
                <a:gd name="connsiteX4" fmla="*/ 90489 w 198306"/>
                <a:gd name="connsiteY4" fmla="*/ 128608 h 350080"/>
                <a:gd name="connsiteX5" fmla="*/ 125942 w 198306"/>
                <a:gd name="connsiteY5" fmla="*/ 270423 h 350080"/>
                <a:gd name="connsiteX0" fmla="*/ 0 w 198306"/>
                <a:gd name="connsiteY0" fmla="*/ 306936 h 340472"/>
                <a:gd name="connsiteX1" fmla="*/ 102658 w 198306"/>
                <a:gd name="connsiteY1" fmla="*/ 336039 h 340472"/>
                <a:gd name="connsiteX2" fmla="*/ 194204 w 198306"/>
                <a:gd name="connsiteY2" fmla="*/ 166177 h 340472"/>
                <a:gd name="connsiteX3" fmla="*/ 148167 w 198306"/>
                <a:gd name="connsiteY3" fmla="*/ 19 h 340472"/>
                <a:gd name="connsiteX4" fmla="*/ 90489 w 198306"/>
                <a:gd name="connsiteY4" fmla="*/ 128608 h 340472"/>
                <a:gd name="connsiteX5" fmla="*/ 125942 w 198306"/>
                <a:gd name="connsiteY5" fmla="*/ 270423 h 340472"/>
                <a:gd name="connsiteX0" fmla="*/ 0 w 198306"/>
                <a:gd name="connsiteY0" fmla="*/ 306936 h 340472"/>
                <a:gd name="connsiteX1" fmla="*/ 102658 w 198306"/>
                <a:gd name="connsiteY1" fmla="*/ 336039 h 340472"/>
                <a:gd name="connsiteX2" fmla="*/ 194204 w 198306"/>
                <a:gd name="connsiteY2" fmla="*/ 166177 h 340472"/>
                <a:gd name="connsiteX3" fmla="*/ 148167 w 198306"/>
                <a:gd name="connsiteY3" fmla="*/ 19 h 340472"/>
                <a:gd name="connsiteX4" fmla="*/ 90489 w 198306"/>
                <a:gd name="connsiteY4" fmla="*/ 128608 h 340472"/>
                <a:gd name="connsiteX5" fmla="*/ 125942 w 198306"/>
                <a:gd name="connsiteY5" fmla="*/ 270423 h 340472"/>
                <a:gd name="connsiteX0" fmla="*/ 0 w 197701"/>
                <a:gd name="connsiteY0" fmla="*/ 306945 h 340481"/>
                <a:gd name="connsiteX1" fmla="*/ 102658 w 197701"/>
                <a:gd name="connsiteY1" fmla="*/ 336048 h 340481"/>
                <a:gd name="connsiteX2" fmla="*/ 194204 w 197701"/>
                <a:gd name="connsiteY2" fmla="*/ 166186 h 340481"/>
                <a:gd name="connsiteX3" fmla="*/ 148167 w 197701"/>
                <a:gd name="connsiteY3" fmla="*/ 28 h 340481"/>
                <a:gd name="connsiteX4" fmla="*/ 90489 w 197701"/>
                <a:gd name="connsiteY4" fmla="*/ 128617 h 340481"/>
                <a:gd name="connsiteX5" fmla="*/ 125942 w 197701"/>
                <a:gd name="connsiteY5" fmla="*/ 270432 h 340481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71934"/>
                <a:gd name="connsiteY0" fmla="*/ 325993 h 351743"/>
                <a:gd name="connsiteX1" fmla="*/ 75670 w 171934"/>
                <a:gd name="connsiteY1" fmla="*/ 336046 h 351743"/>
                <a:gd name="connsiteX2" fmla="*/ 167216 w 171934"/>
                <a:gd name="connsiteY2" fmla="*/ 166184 h 351743"/>
                <a:gd name="connsiteX3" fmla="*/ 121179 w 171934"/>
                <a:gd name="connsiteY3" fmla="*/ 26 h 351743"/>
                <a:gd name="connsiteX4" fmla="*/ 63501 w 171934"/>
                <a:gd name="connsiteY4" fmla="*/ 128615 h 351743"/>
                <a:gd name="connsiteX5" fmla="*/ 98954 w 171934"/>
                <a:gd name="connsiteY5" fmla="*/ 270430 h 351743"/>
                <a:gd name="connsiteX0" fmla="*/ 0 w 184634"/>
                <a:gd name="connsiteY0" fmla="*/ 325993 h 351743"/>
                <a:gd name="connsiteX1" fmla="*/ 88370 w 184634"/>
                <a:gd name="connsiteY1" fmla="*/ 336046 h 351743"/>
                <a:gd name="connsiteX2" fmla="*/ 179916 w 184634"/>
                <a:gd name="connsiteY2" fmla="*/ 166184 h 351743"/>
                <a:gd name="connsiteX3" fmla="*/ 133879 w 184634"/>
                <a:gd name="connsiteY3" fmla="*/ 26 h 351743"/>
                <a:gd name="connsiteX4" fmla="*/ 76201 w 184634"/>
                <a:gd name="connsiteY4" fmla="*/ 128615 h 351743"/>
                <a:gd name="connsiteX5" fmla="*/ 111654 w 184634"/>
                <a:gd name="connsiteY5" fmla="*/ 270430 h 351743"/>
                <a:gd name="connsiteX0" fmla="*/ 0 w 184634"/>
                <a:gd name="connsiteY0" fmla="*/ 325993 h 351278"/>
                <a:gd name="connsiteX1" fmla="*/ 88370 w 184634"/>
                <a:gd name="connsiteY1" fmla="*/ 336046 h 351278"/>
                <a:gd name="connsiteX2" fmla="*/ 179916 w 184634"/>
                <a:gd name="connsiteY2" fmla="*/ 166184 h 351278"/>
                <a:gd name="connsiteX3" fmla="*/ 133879 w 184634"/>
                <a:gd name="connsiteY3" fmla="*/ 26 h 351278"/>
                <a:gd name="connsiteX4" fmla="*/ 76201 w 184634"/>
                <a:gd name="connsiteY4" fmla="*/ 128615 h 351278"/>
                <a:gd name="connsiteX5" fmla="*/ 111654 w 184634"/>
                <a:gd name="connsiteY5" fmla="*/ 270430 h 351278"/>
                <a:gd name="connsiteX0" fmla="*/ 0 w 180791"/>
                <a:gd name="connsiteY0" fmla="*/ 325986 h 353384"/>
                <a:gd name="connsiteX1" fmla="*/ 105833 w 180791"/>
                <a:gd name="connsiteY1" fmla="*/ 339214 h 353384"/>
                <a:gd name="connsiteX2" fmla="*/ 179916 w 180791"/>
                <a:gd name="connsiteY2" fmla="*/ 166177 h 353384"/>
                <a:gd name="connsiteX3" fmla="*/ 133879 w 180791"/>
                <a:gd name="connsiteY3" fmla="*/ 19 h 353384"/>
                <a:gd name="connsiteX4" fmla="*/ 76201 w 180791"/>
                <a:gd name="connsiteY4" fmla="*/ 128608 h 353384"/>
                <a:gd name="connsiteX5" fmla="*/ 111654 w 180791"/>
                <a:gd name="connsiteY5" fmla="*/ 270423 h 353384"/>
                <a:gd name="connsiteX0" fmla="*/ 0 w 180868"/>
                <a:gd name="connsiteY0" fmla="*/ 325986 h 350260"/>
                <a:gd name="connsiteX1" fmla="*/ 104245 w 180868"/>
                <a:gd name="connsiteY1" fmla="*/ 334452 h 350260"/>
                <a:gd name="connsiteX2" fmla="*/ 179916 w 180868"/>
                <a:gd name="connsiteY2" fmla="*/ 166177 h 350260"/>
                <a:gd name="connsiteX3" fmla="*/ 133879 w 180868"/>
                <a:gd name="connsiteY3" fmla="*/ 19 h 350260"/>
                <a:gd name="connsiteX4" fmla="*/ 76201 w 180868"/>
                <a:gd name="connsiteY4" fmla="*/ 128608 h 350260"/>
                <a:gd name="connsiteX5" fmla="*/ 111654 w 180868"/>
                <a:gd name="connsiteY5" fmla="*/ 270423 h 350260"/>
                <a:gd name="connsiteX0" fmla="*/ 0 w 180868"/>
                <a:gd name="connsiteY0" fmla="*/ 325986 h 350260"/>
                <a:gd name="connsiteX1" fmla="*/ 104245 w 180868"/>
                <a:gd name="connsiteY1" fmla="*/ 334452 h 350260"/>
                <a:gd name="connsiteX2" fmla="*/ 179916 w 180868"/>
                <a:gd name="connsiteY2" fmla="*/ 166177 h 350260"/>
                <a:gd name="connsiteX3" fmla="*/ 133879 w 180868"/>
                <a:gd name="connsiteY3" fmla="*/ 19 h 350260"/>
                <a:gd name="connsiteX4" fmla="*/ 76201 w 180868"/>
                <a:gd name="connsiteY4" fmla="*/ 128608 h 350260"/>
                <a:gd name="connsiteX5" fmla="*/ 111654 w 180868"/>
                <a:gd name="connsiteY5" fmla="*/ 270423 h 350260"/>
                <a:gd name="connsiteX0" fmla="*/ 0 w 180868"/>
                <a:gd name="connsiteY0" fmla="*/ 325986 h 355049"/>
                <a:gd name="connsiteX1" fmla="*/ 104245 w 180868"/>
                <a:gd name="connsiteY1" fmla="*/ 334452 h 355049"/>
                <a:gd name="connsiteX2" fmla="*/ 179916 w 180868"/>
                <a:gd name="connsiteY2" fmla="*/ 166177 h 355049"/>
                <a:gd name="connsiteX3" fmla="*/ 133879 w 180868"/>
                <a:gd name="connsiteY3" fmla="*/ 19 h 355049"/>
                <a:gd name="connsiteX4" fmla="*/ 76201 w 180868"/>
                <a:gd name="connsiteY4" fmla="*/ 128608 h 355049"/>
                <a:gd name="connsiteX5" fmla="*/ 111654 w 180868"/>
                <a:gd name="connsiteY5" fmla="*/ 270423 h 355049"/>
                <a:gd name="connsiteX0" fmla="*/ 0 w 180868"/>
                <a:gd name="connsiteY0" fmla="*/ 325986 h 355049"/>
                <a:gd name="connsiteX1" fmla="*/ 104245 w 180868"/>
                <a:gd name="connsiteY1" fmla="*/ 334452 h 355049"/>
                <a:gd name="connsiteX2" fmla="*/ 179916 w 180868"/>
                <a:gd name="connsiteY2" fmla="*/ 166177 h 355049"/>
                <a:gd name="connsiteX3" fmla="*/ 133879 w 180868"/>
                <a:gd name="connsiteY3" fmla="*/ 19 h 355049"/>
                <a:gd name="connsiteX4" fmla="*/ 76201 w 180868"/>
                <a:gd name="connsiteY4" fmla="*/ 128608 h 355049"/>
                <a:gd name="connsiteX5" fmla="*/ 111654 w 180868"/>
                <a:gd name="connsiteY5" fmla="*/ 270423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76201 w 180717"/>
                <a:gd name="connsiteY4" fmla="*/ 128608 h 355049"/>
                <a:gd name="connsiteX5" fmla="*/ 111654 w 180717"/>
                <a:gd name="connsiteY5" fmla="*/ 270423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76201 w 180717"/>
                <a:gd name="connsiteY4" fmla="*/ 128608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80932 w 180717"/>
                <a:gd name="connsiteY4" fmla="*/ 80554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80932 w 180717"/>
                <a:gd name="connsiteY4" fmla="*/ 80554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80932 w 180717"/>
                <a:gd name="connsiteY4" fmla="*/ 80554 h 355049"/>
                <a:gd name="connsiteX0" fmla="*/ 0 w 181147"/>
                <a:gd name="connsiteY0" fmla="*/ 325967 h 355030"/>
                <a:gd name="connsiteX1" fmla="*/ 107420 w 181147"/>
                <a:gd name="connsiteY1" fmla="*/ 334433 h 355030"/>
                <a:gd name="connsiteX2" fmla="*/ 179916 w 181147"/>
                <a:gd name="connsiteY2" fmla="*/ 166158 h 355030"/>
                <a:gd name="connsiteX3" fmla="*/ 133879 w 181147"/>
                <a:gd name="connsiteY3" fmla="*/ 0 h 355030"/>
                <a:gd name="connsiteX4" fmla="*/ 80932 w 181147"/>
                <a:gd name="connsiteY4" fmla="*/ 80535 h 35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47" h="355030">
                  <a:moveTo>
                    <a:pt x="0" y="325967"/>
                  </a:moveTo>
                  <a:cubicBezTo>
                    <a:pt x="18874" y="351191"/>
                    <a:pt x="56797" y="372181"/>
                    <a:pt x="107420" y="334433"/>
                  </a:cubicBezTo>
                  <a:cubicBezTo>
                    <a:pt x="158043" y="296685"/>
                    <a:pt x="175506" y="221897"/>
                    <a:pt x="179916" y="166158"/>
                  </a:cubicBezTo>
                  <a:cubicBezTo>
                    <a:pt x="184326" y="110419"/>
                    <a:pt x="178626" y="5443"/>
                    <a:pt x="133879" y="0"/>
                  </a:cubicBezTo>
                  <a:cubicBezTo>
                    <a:pt x="98602" y="1676"/>
                    <a:pt x="86723" y="35779"/>
                    <a:pt x="80932" y="80535"/>
                  </a:cubicBezTo>
                </a:path>
              </a:pathLst>
            </a:custGeom>
            <a:noFill/>
            <a:ln w="28575">
              <a:solidFill>
                <a:srgbClr val="385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58" name="Freeform: Shape 32">
              <a:extLst>
                <a:ext uri="{FF2B5EF4-FFF2-40B4-BE49-F238E27FC236}">
                  <a16:creationId xmlns:a16="http://schemas.microsoft.com/office/drawing/2014/main" id="{5CA45A4F-B87A-B3EC-5404-D5877F9BED1F}"/>
                </a:ext>
              </a:extLst>
            </p:cNvPr>
            <p:cNvSpPr/>
            <p:nvPr/>
          </p:nvSpPr>
          <p:spPr>
            <a:xfrm rot="5400000">
              <a:off x="7915064" y="4935789"/>
              <a:ext cx="182477" cy="316676"/>
            </a:xfrm>
            <a:custGeom>
              <a:avLst/>
              <a:gdLst>
                <a:gd name="connsiteX0" fmla="*/ 0 w 201174"/>
                <a:gd name="connsiteY0" fmla="*/ 308977 h 347145"/>
                <a:gd name="connsiteX1" fmla="*/ 67733 w 201174"/>
                <a:gd name="connsiteY1" fmla="*/ 336493 h 347145"/>
                <a:gd name="connsiteX2" fmla="*/ 198967 w 201174"/>
                <a:gd name="connsiteY2" fmla="*/ 152343 h 347145"/>
                <a:gd name="connsiteX3" fmla="*/ 148167 w 201174"/>
                <a:gd name="connsiteY3" fmla="*/ 2060 h 347145"/>
                <a:gd name="connsiteX4" fmla="*/ 122767 w 201174"/>
                <a:gd name="connsiteY4" fmla="*/ 264527 h 347145"/>
                <a:gd name="connsiteX0" fmla="*/ 0 w 200566"/>
                <a:gd name="connsiteY0" fmla="*/ 309010 h 357778"/>
                <a:gd name="connsiteX1" fmla="*/ 82021 w 200566"/>
                <a:gd name="connsiteY1" fmla="*/ 349226 h 357778"/>
                <a:gd name="connsiteX2" fmla="*/ 198967 w 200566"/>
                <a:gd name="connsiteY2" fmla="*/ 152376 h 357778"/>
                <a:gd name="connsiteX3" fmla="*/ 148167 w 200566"/>
                <a:gd name="connsiteY3" fmla="*/ 2093 h 357778"/>
                <a:gd name="connsiteX4" fmla="*/ 122767 w 200566"/>
                <a:gd name="connsiteY4" fmla="*/ 264560 h 357778"/>
                <a:gd name="connsiteX0" fmla="*/ 0 w 200566"/>
                <a:gd name="connsiteY0" fmla="*/ 309010 h 350172"/>
                <a:gd name="connsiteX1" fmla="*/ 82021 w 200566"/>
                <a:gd name="connsiteY1" fmla="*/ 349226 h 350172"/>
                <a:gd name="connsiteX2" fmla="*/ 198967 w 200566"/>
                <a:gd name="connsiteY2" fmla="*/ 152376 h 350172"/>
                <a:gd name="connsiteX3" fmla="*/ 148167 w 200566"/>
                <a:gd name="connsiteY3" fmla="*/ 2093 h 350172"/>
                <a:gd name="connsiteX4" fmla="*/ 122767 w 200566"/>
                <a:gd name="connsiteY4" fmla="*/ 264560 h 350172"/>
                <a:gd name="connsiteX0" fmla="*/ 0 w 200566"/>
                <a:gd name="connsiteY0" fmla="*/ 309010 h 349769"/>
                <a:gd name="connsiteX1" fmla="*/ 82021 w 200566"/>
                <a:gd name="connsiteY1" fmla="*/ 349226 h 349769"/>
                <a:gd name="connsiteX2" fmla="*/ 198967 w 200566"/>
                <a:gd name="connsiteY2" fmla="*/ 152376 h 349769"/>
                <a:gd name="connsiteX3" fmla="*/ 148167 w 200566"/>
                <a:gd name="connsiteY3" fmla="*/ 2093 h 349769"/>
                <a:gd name="connsiteX4" fmla="*/ 122767 w 200566"/>
                <a:gd name="connsiteY4" fmla="*/ 264560 h 349769"/>
                <a:gd name="connsiteX0" fmla="*/ 0 w 200566"/>
                <a:gd name="connsiteY0" fmla="*/ 309010 h 349769"/>
                <a:gd name="connsiteX1" fmla="*/ 82021 w 200566"/>
                <a:gd name="connsiteY1" fmla="*/ 349226 h 349769"/>
                <a:gd name="connsiteX2" fmla="*/ 198967 w 200566"/>
                <a:gd name="connsiteY2" fmla="*/ 152376 h 349769"/>
                <a:gd name="connsiteX3" fmla="*/ 148167 w 200566"/>
                <a:gd name="connsiteY3" fmla="*/ 2093 h 349769"/>
                <a:gd name="connsiteX4" fmla="*/ 122767 w 200566"/>
                <a:gd name="connsiteY4" fmla="*/ 264560 h 349769"/>
                <a:gd name="connsiteX0" fmla="*/ 0 w 200502"/>
                <a:gd name="connsiteY0" fmla="*/ 308994 h 343620"/>
                <a:gd name="connsiteX1" fmla="*/ 83609 w 200502"/>
                <a:gd name="connsiteY1" fmla="*/ 342860 h 343620"/>
                <a:gd name="connsiteX2" fmla="*/ 198967 w 200502"/>
                <a:gd name="connsiteY2" fmla="*/ 152360 h 343620"/>
                <a:gd name="connsiteX3" fmla="*/ 148167 w 200502"/>
                <a:gd name="connsiteY3" fmla="*/ 2077 h 343620"/>
                <a:gd name="connsiteX4" fmla="*/ 122767 w 200502"/>
                <a:gd name="connsiteY4" fmla="*/ 264544 h 343620"/>
                <a:gd name="connsiteX0" fmla="*/ 0 w 200377"/>
                <a:gd name="connsiteY0" fmla="*/ 308990 h 342109"/>
                <a:gd name="connsiteX1" fmla="*/ 86784 w 200377"/>
                <a:gd name="connsiteY1" fmla="*/ 341268 h 342109"/>
                <a:gd name="connsiteX2" fmla="*/ 198967 w 200377"/>
                <a:gd name="connsiteY2" fmla="*/ 152356 h 342109"/>
                <a:gd name="connsiteX3" fmla="*/ 148167 w 200377"/>
                <a:gd name="connsiteY3" fmla="*/ 2073 h 342109"/>
                <a:gd name="connsiteX4" fmla="*/ 122767 w 200377"/>
                <a:gd name="connsiteY4" fmla="*/ 264540 h 342109"/>
                <a:gd name="connsiteX0" fmla="*/ 0 w 195745"/>
                <a:gd name="connsiteY0" fmla="*/ 308761 h 349671"/>
                <a:gd name="connsiteX1" fmla="*/ 86784 w 195745"/>
                <a:gd name="connsiteY1" fmla="*/ 341039 h 349671"/>
                <a:gd name="connsiteX2" fmla="*/ 194204 w 195745"/>
                <a:gd name="connsiteY2" fmla="*/ 168002 h 349671"/>
                <a:gd name="connsiteX3" fmla="*/ 148167 w 195745"/>
                <a:gd name="connsiteY3" fmla="*/ 1844 h 349671"/>
                <a:gd name="connsiteX4" fmla="*/ 122767 w 195745"/>
                <a:gd name="connsiteY4" fmla="*/ 264311 h 349671"/>
                <a:gd name="connsiteX0" fmla="*/ 0 w 195667"/>
                <a:gd name="connsiteY0" fmla="*/ 307077 h 347987"/>
                <a:gd name="connsiteX1" fmla="*/ 86784 w 195667"/>
                <a:gd name="connsiteY1" fmla="*/ 339355 h 347987"/>
                <a:gd name="connsiteX2" fmla="*/ 194204 w 195667"/>
                <a:gd name="connsiteY2" fmla="*/ 166318 h 347987"/>
                <a:gd name="connsiteX3" fmla="*/ 148167 w 195667"/>
                <a:gd name="connsiteY3" fmla="*/ 160 h 347987"/>
                <a:gd name="connsiteX4" fmla="*/ 134939 w 195667"/>
                <a:gd name="connsiteY4" fmla="*/ 138274 h 347987"/>
                <a:gd name="connsiteX5" fmla="*/ 122767 w 195667"/>
                <a:gd name="connsiteY5" fmla="*/ 262627 h 347987"/>
                <a:gd name="connsiteX0" fmla="*/ 0 w 195667"/>
                <a:gd name="connsiteY0" fmla="*/ 307102 h 348012"/>
                <a:gd name="connsiteX1" fmla="*/ 86784 w 195667"/>
                <a:gd name="connsiteY1" fmla="*/ 339380 h 348012"/>
                <a:gd name="connsiteX2" fmla="*/ 194204 w 195667"/>
                <a:gd name="connsiteY2" fmla="*/ 166343 h 348012"/>
                <a:gd name="connsiteX3" fmla="*/ 148167 w 195667"/>
                <a:gd name="connsiteY3" fmla="*/ 185 h 348012"/>
                <a:gd name="connsiteX4" fmla="*/ 87314 w 195667"/>
                <a:gd name="connsiteY4" fmla="*/ 124012 h 348012"/>
                <a:gd name="connsiteX5" fmla="*/ 122767 w 195667"/>
                <a:gd name="connsiteY5" fmla="*/ 262652 h 348012"/>
                <a:gd name="connsiteX0" fmla="*/ 0 w 195667"/>
                <a:gd name="connsiteY0" fmla="*/ 307163 h 348073"/>
                <a:gd name="connsiteX1" fmla="*/ 86784 w 195667"/>
                <a:gd name="connsiteY1" fmla="*/ 339441 h 348073"/>
                <a:gd name="connsiteX2" fmla="*/ 194204 w 195667"/>
                <a:gd name="connsiteY2" fmla="*/ 166404 h 348073"/>
                <a:gd name="connsiteX3" fmla="*/ 148167 w 195667"/>
                <a:gd name="connsiteY3" fmla="*/ 246 h 348073"/>
                <a:gd name="connsiteX4" fmla="*/ 87314 w 195667"/>
                <a:gd name="connsiteY4" fmla="*/ 124073 h 348073"/>
                <a:gd name="connsiteX5" fmla="*/ 122767 w 195667"/>
                <a:gd name="connsiteY5" fmla="*/ 262713 h 348073"/>
                <a:gd name="connsiteX0" fmla="*/ 0 w 195667"/>
                <a:gd name="connsiteY0" fmla="*/ 307148 h 348058"/>
                <a:gd name="connsiteX1" fmla="*/ 86784 w 195667"/>
                <a:gd name="connsiteY1" fmla="*/ 339426 h 348058"/>
                <a:gd name="connsiteX2" fmla="*/ 194204 w 195667"/>
                <a:gd name="connsiteY2" fmla="*/ 166389 h 348058"/>
                <a:gd name="connsiteX3" fmla="*/ 148167 w 195667"/>
                <a:gd name="connsiteY3" fmla="*/ 231 h 348058"/>
                <a:gd name="connsiteX4" fmla="*/ 90489 w 195667"/>
                <a:gd name="connsiteY4" fmla="*/ 128820 h 348058"/>
                <a:gd name="connsiteX5" fmla="*/ 122767 w 195667"/>
                <a:gd name="connsiteY5" fmla="*/ 262698 h 348058"/>
                <a:gd name="connsiteX0" fmla="*/ 0 w 196918"/>
                <a:gd name="connsiteY0" fmla="*/ 307148 h 348058"/>
                <a:gd name="connsiteX1" fmla="*/ 86784 w 196918"/>
                <a:gd name="connsiteY1" fmla="*/ 339426 h 348058"/>
                <a:gd name="connsiteX2" fmla="*/ 194204 w 196918"/>
                <a:gd name="connsiteY2" fmla="*/ 166389 h 348058"/>
                <a:gd name="connsiteX3" fmla="*/ 148167 w 196918"/>
                <a:gd name="connsiteY3" fmla="*/ 231 h 348058"/>
                <a:gd name="connsiteX4" fmla="*/ 90489 w 196918"/>
                <a:gd name="connsiteY4" fmla="*/ 128820 h 348058"/>
                <a:gd name="connsiteX5" fmla="*/ 122767 w 196918"/>
                <a:gd name="connsiteY5" fmla="*/ 262698 h 348058"/>
                <a:gd name="connsiteX0" fmla="*/ 0 w 196918"/>
                <a:gd name="connsiteY0" fmla="*/ 306936 h 347846"/>
                <a:gd name="connsiteX1" fmla="*/ 86784 w 196918"/>
                <a:gd name="connsiteY1" fmla="*/ 339214 h 347846"/>
                <a:gd name="connsiteX2" fmla="*/ 194204 w 196918"/>
                <a:gd name="connsiteY2" fmla="*/ 166177 h 347846"/>
                <a:gd name="connsiteX3" fmla="*/ 148167 w 196918"/>
                <a:gd name="connsiteY3" fmla="*/ 19 h 347846"/>
                <a:gd name="connsiteX4" fmla="*/ 90489 w 196918"/>
                <a:gd name="connsiteY4" fmla="*/ 128608 h 347846"/>
                <a:gd name="connsiteX5" fmla="*/ 122767 w 196918"/>
                <a:gd name="connsiteY5" fmla="*/ 262486 h 347846"/>
                <a:gd name="connsiteX0" fmla="*/ 0 w 196918"/>
                <a:gd name="connsiteY0" fmla="*/ 306936 h 349205"/>
                <a:gd name="connsiteX1" fmla="*/ 86784 w 196918"/>
                <a:gd name="connsiteY1" fmla="*/ 339214 h 349205"/>
                <a:gd name="connsiteX2" fmla="*/ 194204 w 196918"/>
                <a:gd name="connsiteY2" fmla="*/ 166177 h 349205"/>
                <a:gd name="connsiteX3" fmla="*/ 148167 w 196918"/>
                <a:gd name="connsiteY3" fmla="*/ 19 h 349205"/>
                <a:gd name="connsiteX4" fmla="*/ 90489 w 196918"/>
                <a:gd name="connsiteY4" fmla="*/ 128608 h 349205"/>
                <a:gd name="connsiteX5" fmla="*/ 122767 w 196918"/>
                <a:gd name="connsiteY5" fmla="*/ 262486 h 349205"/>
                <a:gd name="connsiteX0" fmla="*/ 0 w 196918"/>
                <a:gd name="connsiteY0" fmla="*/ 306936 h 344506"/>
                <a:gd name="connsiteX1" fmla="*/ 86784 w 196918"/>
                <a:gd name="connsiteY1" fmla="*/ 339214 h 344506"/>
                <a:gd name="connsiteX2" fmla="*/ 194204 w 196918"/>
                <a:gd name="connsiteY2" fmla="*/ 166177 h 344506"/>
                <a:gd name="connsiteX3" fmla="*/ 148167 w 196918"/>
                <a:gd name="connsiteY3" fmla="*/ 19 h 344506"/>
                <a:gd name="connsiteX4" fmla="*/ 90489 w 196918"/>
                <a:gd name="connsiteY4" fmla="*/ 128608 h 344506"/>
                <a:gd name="connsiteX5" fmla="*/ 122767 w 196918"/>
                <a:gd name="connsiteY5" fmla="*/ 262486 h 344506"/>
                <a:gd name="connsiteX0" fmla="*/ 0 w 195730"/>
                <a:gd name="connsiteY0" fmla="*/ 306936 h 337933"/>
                <a:gd name="connsiteX1" fmla="*/ 107421 w 195730"/>
                <a:gd name="connsiteY1" fmla="*/ 331276 h 337933"/>
                <a:gd name="connsiteX2" fmla="*/ 194204 w 195730"/>
                <a:gd name="connsiteY2" fmla="*/ 166177 h 337933"/>
                <a:gd name="connsiteX3" fmla="*/ 148167 w 195730"/>
                <a:gd name="connsiteY3" fmla="*/ 19 h 337933"/>
                <a:gd name="connsiteX4" fmla="*/ 90489 w 195730"/>
                <a:gd name="connsiteY4" fmla="*/ 128608 h 337933"/>
                <a:gd name="connsiteX5" fmla="*/ 122767 w 195730"/>
                <a:gd name="connsiteY5" fmla="*/ 262486 h 337933"/>
                <a:gd name="connsiteX0" fmla="*/ 0 w 195992"/>
                <a:gd name="connsiteY0" fmla="*/ 306936 h 341814"/>
                <a:gd name="connsiteX1" fmla="*/ 102658 w 195992"/>
                <a:gd name="connsiteY1" fmla="*/ 336039 h 341814"/>
                <a:gd name="connsiteX2" fmla="*/ 194204 w 195992"/>
                <a:gd name="connsiteY2" fmla="*/ 166177 h 341814"/>
                <a:gd name="connsiteX3" fmla="*/ 148167 w 195992"/>
                <a:gd name="connsiteY3" fmla="*/ 19 h 341814"/>
                <a:gd name="connsiteX4" fmla="*/ 90489 w 195992"/>
                <a:gd name="connsiteY4" fmla="*/ 128608 h 341814"/>
                <a:gd name="connsiteX5" fmla="*/ 122767 w 195992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19592 w 198306"/>
                <a:gd name="connsiteY5" fmla="*/ 272011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5942 w 198306"/>
                <a:gd name="connsiteY5" fmla="*/ 270423 h 341814"/>
                <a:gd name="connsiteX0" fmla="*/ 0 w 198306"/>
                <a:gd name="connsiteY0" fmla="*/ 306936 h 350080"/>
                <a:gd name="connsiteX1" fmla="*/ 102658 w 198306"/>
                <a:gd name="connsiteY1" fmla="*/ 336039 h 350080"/>
                <a:gd name="connsiteX2" fmla="*/ 194204 w 198306"/>
                <a:gd name="connsiteY2" fmla="*/ 166177 h 350080"/>
                <a:gd name="connsiteX3" fmla="*/ 148167 w 198306"/>
                <a:gd name="connsiteY3" fmla="*/ 19 h 350080"/>
                <a:gd name="connsiteX4" fmla="*/ 90489 w 198306"/>
                <a:gd name="connsiteY4" fmla="*/ 128608 h 350080"/>
                <a:gd name="connsiteX5" fmla="*/ 125942 w 198306"/>
                <a:gd name="connsiteY5" fmla="*/ 270423 h 350080"/>
                <a:gd name="connsiteX0" fmla="*/ 0 w 198306"/>
                <a:gd name="connsiteY0" fmla="*/ 306936 h 340472"/>
                <a:gd name="connsiteX1" fmla="*/ 102658 w 198306"/>
                <a:gd name="connsiteY1" fmla="*/ 336039 h 340472"/>
                <a:gd name="connsiteX2" fmla="*/ 194204 w 198306"/>
                <a:gd name="connsiteY2" fmla="*/ 166177 h 340472"/>
                <a:gd name="connsiteX3" fmla="*/ 148167 w 198306"/>
                <a:gd name="connsiteY3" fmla="*/ 19 h 340472"/>
                <a:gd name="connsiteX4" fmla="*/ 90489 w 198306"/>
                <a:gd name="connsiteY4" fmla="*/ 128608 h 340472"/>
                <a:gd name="connsiteX5" fmla="*/ 125942 w 198306"/>
                <a:gd name="connsiteY5" fmla="*/ 270423 h 340472"/>
                <a:gd name="connsiteX0" fmla="*/ 0 w 198306"/>
                <a:gd name="connsiteY0" fmla="*/ 306936 h 340472"/>
                <a:gd name="connsiteX1" fmla="*/ 102658 w 198306"/>
                <a:gd name="connsiteY1" fmla="*/ 336039 h 340472"/>
                <a:gd name="connsiteX2" fmla="*/ 194204 w 198306"/>
                <a:gd name="connsiteY2" fmla="*/ 166177 h 340472"/>
                <a:gd name="connsiteX3" fmla="*/ 148167 w 198306"/>
                <a:gd name="connsiteY3" fmla="*/ 19 h 340472"/>
                <a:gd name="connsiteX4" fmla="*/ 90489 w 198306"/>
                <a:gd name="connsiteY4" fmla="*/ 128608 h 340472"/>
                <a:gd name="connsiteX5" fmla="*/ 125942 w 198306"/>
                <a:gd name="connsiteY5" fmla="*/ 270423 h 340472"/>
                <a:gd name="connsiteX0" fmla="*/ 0 w 197701"/>
                <a:gd name="connsiteY0" fmla="*/ 306945 h 340481"/>
                <a:gd name="connsiteX1" fmla="*/ 102658 w 197701"/>
                <a:gd name="connsiteY1" fmla="*/ 336048 h 340481"/>
                <a:gd name="connsiteX2" fmla="*/ 194204 w 197701"/>
                <a:gd name="connsiteY2" fmla="*/ 166186 h 340481"/>
                <a:gd name="connsiteX3" fmla="*/ 148167 w 197701"/>
                <a:gd name="connsiteY3" fmla="*/ 28 h 340481"/>
                <a:gd name="connsiteX4" fmla="*/ 90489 w 197701"/>
                <a:gd name="connsiteY4" fmla="*/ 128617 h 340481"/>
                <a:gd name="connsiteX5" fmla="*/ 125942 w 197701"/>
                <a:gd name="connsiteY5" fmla="*/ 270432 h 340481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71934"/>
                <a:gd name="connsiteY0" fmla="*/ 325993 h 351743"/>
                <a:gd name="connsiteX1" fmla="*/ 75670 w 171934"/>
                <a:gd name="connsiteY1" fmla="*/ 336046 h 351743"/>
                <a:gd name="connsiteX2" fmla="*/ 167216 w 171934"/>
                <a:gd name="connsiteY2" fmla="*/ 166184 h 351743"/>
                <a:gd name="connsiteX3" fmla="*/ 121179 w 171934"/>
                <a:gd name="connsiteY3" fmla="*/ 26 h 351743"/>
                <a:gd name="connsiteX4" fmla="*/ 63501 w 171934"/>
                <a:gd name="connsiteY4" fmla="*/ 128615 h 351743"/>
                <a:gd name="connsiteX5" fmla="*/ 98954 w 171934"/>
                <a:gd name="connsiteY5" fmla="*/ 270430 h 351743"/>
                <a:gd name="connsiteX0" fmla="*/ 0 w 184634"/>
                <a:gd name="connsiteY0" fmla="*/ 325993 h 351743"/>
                <a:gd name="connsiteX1" fmla="*/ 88370 w 184634"/>
                <a:gd name="connsiteY1" fmla="*/ 336046 h 351743"/>
                <a:gd name="connsiteX2" fmla="*/ 179916 w 184634"/>
                <a:gd name="connsiteY2" fmla="*/ 166184 h 351743"/>
                <a:gd name="connsiteX3" fmla="*/ 133879 w 184634"/>
                <a:gd name="connsiteY3" fmla="*/ 26 h 351743"/>
                <a:gd name="connsiteX4" fmla="*/ 76201 w 184634"/>
                <a:gd name="connsiteY4" fmla="*/ 128615 h 351743"/>
                <a:gd name="connsiteX5" fmla="*/ 111654 w 184634"/>
                <a:gd name="connsiteY5" fmla="*/ 270430 h 351743"/>
                <a:gd name="connsiteX0" fmla="*/ 0 w 184634"/>
                <a:gd name="connsiteY0" fmla="*/ 325993 h 351278"/>
                <a:gd name="connsiteX1" fmla="*/ 88370 w 184634"/>
                <a:gd name="connsiteY1" fmla="*/ 336046 h 351278"/>
                <a:gd name="connsiteX2" fmla="*/ 179916 w 184634"/>
                <a:gd name="connsiteY2" fmla="*/ 166184 h 351278"/>
                <a:gd name="connsiteX3" fmla="*/ 133879 w 184634"/>
                <a:gd name="connsiteY3" fmla="*/ 26 h 351278"/>
                <a:gd name="connsiteX4" fmla="*/ 76201 w 184634"/>
                <a:gd name="connsiteY4" fmla="*/ 128615 h 351278"/>
                <a:gd name="connsiteX5" fmla="*/ 111654 w 184634"/>
                <a:gd name="connsiteY5" fmla="*/ 270430 h 351278"/>
                <a:gd name="connsiteX0" fmla="*/ 0 w 180791"/>
                <a:gd name="connsiteY0" fmla="*/ 325986 h 353384"/>
                <a:gd name="connsiteX1" fmla="*/ 105833 w 180791"/>
                <a:gd name="connsiteY1" fmla="*/ 339214 h 353384"/>
                <a:gd name="connsiteX2" fmla="*/ 179916 w 180791"/>
                <a:gd name="connsiteY2" fmla="*/ 166177 h 353384"/>
                <a:gd name="connsiteX3" fmla="*/ 133879 w 180791"/>
                <a:gd name="connsiteY3" fmla="*/ 19 h 353384"/>
                <a:gd name="connsiteX4" fmla="*/ 76201 w 180791"/>
                <a:gd name="connsiteY4" fmla="*/ 128608 h 353384"/>
                <a:gd name="connsiteX5" fmla="*/ 111654 w 180791"/>
                <a:gd name="connsiteY5" fmla="*/ 270423 h 353384"/>
                <a:gd name="connsiteX0" fmla="*/ 0 w 180868"/>
                <a:gd name="connsiteY0" fmla="*/ 325986 h 350260"/>
                <a:gd name="connsiteX1" fmla="*/ 104245 w 180868"/>
                <a:gd name="connsiteY1" fmla="*/ 334452 h 350260"/>
                <a:gd name="connsiteX2" fmla="*/ 179916 w 180868"/>
                <a:gd name="connsiteY2" fmla="*/ 166177 h 350260"/>
                <a:gd name="connsiteX3" fmla="*/ 133879 w 180868"/>
                <a:gd name="connsiteY3" fmla="*/ 19 h 350260"/>
                <a:gd name="connsiteX4" fmla="*/ 76201 w 180868"/>
                <a:gd name="connsiteY4" fmla="*/ 128608 h 350260"/>
                <a:gd name="connsiteX5" fmla="*/ 111654 w 180868"/>
                <a:gd name="connsiteY5" fmla="*/ 270423 h 350260"/>
                <a:gd name="connsiteX0" fmla="*/ 0 w 180868"/>
                <a:gd name="connsiteY0" fmla="*/ 325986 h 350260"/>
                <a:gd name="connsiteX1" fmla="*/ 104245 w 180868"/>
                <a:gd name="connsiteY1" fmla="*/ 334452 h 350260"/>
                <a:gd name="connsiteX2" fmla="*/ 179916 w 180868"/>
                <a:gd name="connsiteY2" fmla="*/ 166177 h 350260"/>
                <a:gd name="connsiteX3" fmla="*/ 133879 w 180868"/>
                <a:gd name="connsiteY3" fmla="*/ 19 h 350260"/>
                <a:gd name="connsiteX4" fmla="*/ 76201 w 180868"/>
                <a:gd name="connsiteY4" fmla="*/ 128608 h 350260"/>
                <a:gd name="connsiteX5" fmla="*/ 111654 w 180868"/>
                <a:gd name="connsiteY5" fmla="*/ 270423 h 350260"/>
                <a:gd name="connsiteX0" fmla="*/ 0 w 180868"/>
                <a:gd name="connsiteY0" fmla="*/ 325986 h 355049"/>
                <a:gd name="connsiteX1" fmla="*/ 104245 w 180868"/>
                <a:gd name="connsiteY1" fmla="*/ 334452 h 355049"/>
                <a:gd name="connsiteX2" fmla="*/ 179916 w 180868"/>
                <a:gd name="connsiteY2" fmla="*/ 166177 h 355049"/>
                <a:gd name="connsiteX3" fmla="*/ 133879 w 180868"/>
                <a:gd name="connsiteY3" fmla="*/ 19 h 355049"/>
                <a:gd name="connsiteX4" fmla="*/ 76201 w 180868"/>
                <a:gd name="connsiteY4" fmla="*/ 128608 h 355049"/>
                <a:gd name="connsiteX5" fmla="*/ 111654 w 180868"/>
                <a:gd name="connsiteY5" fmla="*/ 270423 h 355049"/>
                <a:gd name="connsiteX0" fmla="*/ 0 w 180868"/>
                <a:gd name="connsiteY0" fmla="*/ 325986 h 355049"/>
                <a:gd name="connsiteX1" fmla="*/ 104245 w 180868"/>
                <a:gd name="connsiteY1" fmla="*/ 334452 h 355049"/>
                <a:gd name="connsiteX2" fmla="*/ 179916 w 180868"/>
                <a:gd name="connsiteY2" fmla="*/ 166177 h 355049"/>
                <a:gd name="connsiteX3" fmla="*/ 133879 w 180868"/>
                <a:gd name="connsiteY3" fmla="*/ 19 h 355049"/>
                <a:gd name="connsiteX4" fmla="*/ 76201 w 180868"/>
                <a:gd name="connsiteY4" fmla="*/ 128608 h 355049"/>
                <a:gd name="connsiteX5" fmla="*/ 111654 w 180868"/>
                <a:gd name="connsiteY5" fmla="*/ 270423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76201 w 180717"/>
                <a:gd name="connsiteY4" fmla="*/ 128608 h 355049"/>
                <a:gd name="connsiteX5" fmla="*/ 111654 w 180717"/>
                <a:gd name="connsiteY5" fmla="*/ 270423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76201 w 180717"/>
                <a:gd name="connsiteY4" fmla="*/ 128608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80932 w 180717"/>
                <a:gd name="connsiteY4" fmla="*/ 80554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80932 w 180717"/>
                <a:gd name="connsiteY4" fmla="*/ 80554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80932 w 180717"/>
                <a:gd name="connsiteY4" fmla="*/ 80554 h 355049"/>
                <a:gd name="connsiteX0" fmla="*/ 0 w 181147"/>
                <a:gd name="connsiteY0" fmla="*/ 325967 h 355030"/>
                <a:gd name="connsiteX1" fmla="*/ 107420 w 181147"/>
                <a:gd name="connsiteY1" fmla="*/ 334433 h 355030"/>
                <a:gd name="connsiteX2" fmla="*/ 179916 w 181147"/>
                <a:gd name="connsiteY2" fmla="*/ 166158 h 355030"/>
                <a:gd name="connsiteX3" fmla="*/ 133879 w 181147"/>
                <a:gd name="connsiteY3" fmla="*/ 0 h 355030"/>
                <a:gd name="connsiteX4" fmla="*/ 80932 w 181147"/>
                <a:gd name="connsiteY4" fmla="*/ 80535 h 35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47" h="355030">
                  <a:moveTo>
                    <a:pt x="0" y="325967"/>
                  </a:moveTo>
                  <a:cubicBezTo>
                    <a:pt x="18874" y="351191"/>
                    <a:pt x="56797" y="372181"/>
                    <a:pt x="107420" y="334433"/>
                  </a:cubicBezTo>
                  <a:cubicBezTo>
                    <a:pt x="158043" y="296685"/>
                    <a:pt x="175506" y="221897"/>
                    <a:pt x="179916" y="166158"/>
                  </a:cubicBezTo>
                  <a:cubicBezTo>
                    <a:pt x="184326" y="110419"/>
                    <a:pt x="178626" y="5443"/>
                    <a:pt x="133879" y="0"/>
                  </a:cubicBezTo>
                  <a:cubicBezTo>
                    <a:pt x="98602" y="1676"/>
                    <a:pt x="86723" y="35779"/>
                    <a:pt x="80932" y="80535"/>
                  </a:cubicBezTo>
                </a:path>
              </a:pathLst>
            </a:custGeom>
            <a:noFill/>
            <a:ln w="28575">
              <a:solidFill>
                <a:srgbClr val="385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59" name="Freeform: Shape 33">
              <a:extLst>
                <a:ext uri="{FF2B5EF4-FFF2-40B4-BE49-F238E27FC236}">
                  <a16:creationId xmlns:a16="http://schemas.microsoft.com/office/drawing/2014/main" id="{34DAD254-0BB5-8ADE-7654-3349494B84F5}"/>
                </a:ext>
              </a:extLst>
            </p:cNvPr>
            <p:cNvSpPr/>
            <p:nvPr/>
          </p:nvSpPr>
          <p:spPr>
            <a:xfrm rot="5400000">
              <a:off x="7915064" y="5093552"/>
              <a:ext cx="182477" cy="316676"/>
            </a:xfrm>
            <a:custGeom>
              <a:avLst/>
              <a:gdLst>
                <a:gd name="connsiteX0" fmla="*/ 0 w 201174"/>
                <a:gd name="connsiteY0" fmla="*/ 308977 h 347145"/>
                <a:gd name="connsiteX1" fmla="*/ 67733 w 201174"/>
                <a:gd name="connsiteY1" fmla="*/ 336493 h 347145"/>
                <a:gd name="connsiteX2" fmla="*/ 198967 w 201174"/>
                <a:gd name="connsiteY2" fmla="*/ 152343 h 347145"/>
                <a:gd name="connsiteX3" fmla="*/ 148167 w 201174"/>
                <a:gd name="connsiteY3" fmla="*/ 2060 h 347145"/>
                <a:gd name="connsiteX4" fmla="*/ 122767 w 201174"/>
                <a:gd name="connsiteY4" fmla="*/ 264527 h 347145"/>
                <a:gd name="connsiteX0" fmla="*/ 0 w 200566"/>
                <a:gd name="connsiteY0" fmla="*/ 309010 h 357778"/>
                <a:gd name="connsiteX1" fmla="*/ 82021 w 200566"/>
                <a:gd name="connsiteY1" fmla="*/ 349226 h 357778"/>
                <a:gd name="connsiteX2" fmla="*/ 198967 w 200566"/>
                <a:gd name="connsiteY2" fmla="*/ 152376 h 357778"/>
                <a:gd name="connsiteX3" fmla="*/ 148167 w 200566"/>
                <a:gd name="connsiteY3" fmla="*/ 2093 h 357778"/>
                <a:gd name="connsiteX4" fmla="*/ 122767 w 200566"/>
                <a:gd name="connsiteY4" fmla="*/ 264560 h 357778"/>
                <a:gd name="connsiteX0" fmla="*/ 0 w 200566"/>
                <a:gd name="connsiteY0" fmla="*/ 309010 h 350172"/>
                <a:gd name="connsiteX1" fmla="*/ 82021 w 200566"/>
                <a:gd name="connsiteY1" fmla="*/ 349226 h 350172"/>
                <a:gd name="connsiteX2" fmla="*/ 198967 w 200566"/>
                <a:gd name="connsiteY2" fmla="*/ 152376 h 350172"/>
                <a:gd name="connsiteX3" fmla="*/ 148167 w 200566"/>
                <a:gd name="connsiteY3" fmla="*/ 2093 h 350172"/>
                <a:gd name="connsiteX4" fmla="*/ 122767 w 200566"/>
                <a:gd name="connsiteY4" fmla="*/ 264560 h 350172"/>
                <a:gd name="connsiteX0" fmla="*/ 0 w 200566"/>
                <a:gd name="connsiteY0" fmla="*/ 309010 h 349769"/>
                <a:gd name="connsiteX1" fmla="*/ 82021 w 200566"/>
                <a:gd name="connsiteY1" fmla="*/ 349226 h 349769"/>
                <a:gd name="connsiteX2" fmla="*/ 198967 w 200566"/>
                <a:gd name="connsiteY2" fmla="*/ 152376 h 349769"/>
                <a:gd name="connsiteX3" fmla="*/ 148167 w 200566"/>
                <a:gd name="connsiteY3" fmla="*/ 2093 h 349769"/>
                <a:gd name="connsiteX4" fmla="*/ 122767 w 200566"/>
                <a:gd name="connsiteY4" fmla="*/ 264560 h 349769"/>
                <a:gd name="connsiteX0" fmla="*/ 0 w 200566"/>
                <a:gd name="connsiteY0" fmla="*/ 309010 h 349769"/>
                <a:gd name="connsiteX1" fmla="*/ 82021 w 200566"/>
                <a:gd name="connsiteY1" fmla="*/ 349226 h 349769"/>
                <a:gd name="connsiteX2" fmla="*/ 198967 w 200566"/>
                <a:gd name="connsiteY2" fmla="*/ 152376 h 349769"/>
                <a:gd name="connsiteX3" fmla="*/ 148167 w 200566"/>
                <a:gd name="connsiteY3" fmla="*/ 2093 h 349769"/>
                <a:gd name="connsiteX4" fmla="*/ 122767 w 200566"/>
                <a:gd name="connsiteY4" fmla="*/ 264560 h 349769"/>
                <a:gd name="connsiteX0" fmla="*/ 0 w 200502"/>
                <a:gd name="connsiteY0" fmla="*/ 308994 h 343620"/>
                <a:gd name="connsiteX1" fmla="*/ 83609 w 200502"/>
                <a:gd name="connsiteY1" fmla="*/ 342860 h 343620"/>
                <a:gd name="connsiteX2" fmla="*/ 198967 w 200502"/>
                <a:gd name="connsiteY2" fmla="*/ 152360 h 343620"/>
                <a:gd name="connsiteX3" fmla="*/ 148167 w 200502"/>
                <a:gd name="connsiteY3" fmla="*/ 2077 h 343620"/>
                <a:gd name="connsiteX4" fmla="*/ 122767 w 200502"/>
                <a:gd name="connsiteY4" fmla="*/ 264544 h 343620"/>
                <a:gd name="connsiteX0" fmla="*/ 0 w 200377"/>
                <a:gd name="connsiteY0" fmla="*/ 308990 h 342109"/>
                <a:gd name="connsiteX1" fmla="*/ 86784 w 200377"/>
                <a:gd name="connsiteY1" fmla="*/ 341268 h 342109"/>
                <a:gd name="connsiteX2" fmla="*/ 198967 w 200377"/>
                <a:gd name="connsiteY2" fmla="*/ 152356 h 342109"/>
                <a:gd name="connsiteX3" fmla="*/ 148167 w 200377"/>
                <a:gd name="connsiteY3" fmla="*/ 2073 h 342109"/>
                <a:gd name="connsiteX4" fmla="*/ 122767 w 200377"/>
                <a:gd name="connsiteY4" fmla="*/ 264540 h 342109"/>
                <a:gd name="connsiteX0" fmla="*/ 0 w 195745"/>
                <a:gd name="connsiteY0" fmla="*/ 308761 h 349671"/>
                <a:gd name="connsiteX1" fmla="*/ 86784 w 195745"/>
                <a:gd name="connsiteY1" fmla="*/ 341039 h 349671"/>
                <a:gd name="connsiteX2" fmla="*/ 194204 w 195745"/>
                <a:gd name="connsiteY2" fmla="*/ 168002 h 349671"/>
                <a:gd name="connsiteX3" fmla="*/ 148167 w 195745"/>
                <a:gd name="connsiteY3" fmla="*/ 1844 h 349671"/>
                <a:gd name="connsiteX4" fmla="*/ 122767 w 195745"/>
                <a:gd name="connsiteY4" fmla="*/ 264311 h 349671"/>
                <a:gd name="connsiteX0" fmla="*/ 0 w 195667"/>
                <a:gd name="connsiteY0" fmla="*/ 307077 h 347987"/>
                <a:gd name="connsiteX1" fmla="*/ 86784 w 195667"/>
                <a:gd name="connsiteY1" fmla="*/ 339355 h 347987"/>
                <a:gd name="connsiteX2" fmla="*/ 194204 w 195667"/>
                <a:gd name="connsiteY2" fmla="*/ 166318 h 347987"/>
                <a:gd name="connsiteX3" fmla="*/ 148167 w 195667"/>
                <a:gd name="connsiteY3" fmla="*/ 160 h 347987"/>
                <a:gd name="connsiteX4" fmla="*/ 134939 w 195667"/>
                <a:gd name="connsiteY4" fmla="*/ 138274 h 347987"/>
                <a:gd name="connsiteX5" fmla="*/ 122767 w 195667"/>
                <a:gd name="connsiteY5" fmla="*/ 262627 h 347987"/>
                <a:gd name="connsiteX0" fmla="*/ 0 w 195667"/>
                <a:gd name="connsiteY0" fmla="*/ 307102 h 348012"/>
                <a:gd name="connsiteX1" fmla="*/ 86784 w 195667"/>
                <a:gd name="connsiteY1" fmla="*/ 339380 h 348012"/>
                <a:gd name="connsiteX2" fmla="*/ 194204 w 195667"/>
                <a:gd name="connsiteY2" fmla="*/ 166343 h 348012"/>
                <a:gd name="connsiteX3" fmla="*/ 148167 w 195667"/>
                <a:gd name="connsiteY3" fmla="*/ 185 h 348012"/>
                <a:gd name="connsiteX4" fmla="*/ 87314 w 195667"/>
                <a:gd name="connsiteY4" fmla="*/ 124012 h 348012"/>
                <a:gd name="connsiteX5" fmla="*/ 122767 w 195667"/>
                <a:gd name="connsiteY5" fmla="*/ 262652 h 348012"/>
                <a:gd name="connsiteX0" fmla="*/ 0 w 195667"/>
                <a:gd name="connsiteY0" fmla="*/ 307163 h 348073"/>
                <a:gd name="connsiteX1" fmla="*/ 86784 w 195667"/>
                <a:gd name="connsiteY1" fmla="*/ 339441 h 348073"/>
                <a:gd name="connsiteX2" fmla="*/ 194204 w 195667"/>
                <a:gd name="connsiteY2" fmla="*/ 166404 h 348073"/>
                <a:gd name="connsiteX3" fmla="*/ 148167 w 195667"/>
                <a:gd name="connsiteY3" fmla="*/ 246 h 348073"/>
                <a:gd name="connsiteX4" fmla="*/ 87314 w 195667"/>
                <a:gd name="connsiteY4" fmla="*/ 124073 h 348073"/>
                <a:gd name="connsiteX5" fmla="*/ 122767 w 195667"/>
                <a:gd name="connsiteY5" fmla="*/ 262713 h 348073"/>
                <a:gd name="connsiteX0" fmla="*/ 0 w 195667"/>
                <a:gd name="connsiteY0" fmla="*/ 307148 h 348058"/>
                <a:gd name="connsiteX1" fmla="*/ 86784 w 195667"/>
                <a:gd name="connsiteY1" fmla="*/ 339426 h 348058"/>
                <a:gd name="connsiteX2" fmla="*/ 194204 w 195667"/>
                <a:gd name="connsiteY2" fmla="*/ 166389 h 348058"/>
                <a:gd name="connsiteX3" fmla="*/ 148167 w 195667"/>
                <a:gd name="connsiteY3" fmla="*/ 231 h 348058"/>
                <a:gd name="connsiteX4" fmla="*/ 90489 w 195667"/>
                <a:gd name="connsiteY4" fmla="*/ 128820 h 348058"/>
                <a:gd name="connsiteX5" fmla="*/ 122767 w 195667"/>
                <a:gd name="connsiteY5" fmla="*/ 262698 h 348058"/>
                <a:gd name="connsiteX0" fmla="*/ 0 w 196918"/>
                <a:gd name="connsiteY0" fmla="*/ 307148 h 348058"/>
                <a:gd name="connsiteX1" fmla="*/ 86784 w 196918"/>
                <a:gd name="connsiteY1" fmla="*/ 339426 h 348058"/>
                <a:gd name="connsiteX2" fmla="*/ 194204 w 196918"/>
                <a:gd name="connsiteY2" fmla="*/ 166389 h 348058"/>
                <a:gd name="connsiteX3" fmla="*/ 148167 w 196918"/>
                <a:gd name="connsiteY3" fmla="*/ 231 h 348058"/>
                <a:gd name="connsiteX4" fmla="*/ 90489 w 196918"/>
                <a:gd name="connsiteY4" fmla="*/ 128820 h 348058"/>
                <a:gd name="connsiteX5" fmla="*/ 122767 w 196918"/>
                <a:gd name="connsiteY5" fmla="*/ 262698 h 348058"/>
                <a:gd name="connsiteX0" fmla="*/ 0 w 196918"/>
                <a:gd name="connsiteY0" fmla="*/ 306936 h 347846"/>
                <a:gd name="connsiteX1" fmla="*/ 86784 w 196918"/>
                <a:gd name="connsiteY1" fmla="*/ 339214 h 347846"/>
                <a:gd name="connsiteX2" fmla="*/ 194204 w 196918"/>
                <a:gd name="connsiteY2" fmla="*/ 166177 h 347846"/>
                <a:gd name="connsiteX3" fmla="*/ 148167 w 196918"/>
                <a:gd name="connsiteY3" fmla="*/ 19 h 347846"/>
                <a:gd name="connsiteX4" fmla="*/ 90489 w 196918"/>
                <a:gd name="connsiteY4" fmla="*/ 128608 h 347846"/>
                <a:gd name="connsiteX5" fmla="*/ 122767 w 196918"/>
                <a:gd name="connsiteY5" fmla="*/ 262486 h 347846"/>
                <a:gd name="connsiteX0" fmla="*/ 0 w 196918"/>
                <a:gd name="connsiteY0" fmla="*/ 306936 h 349205"/>
                <a:gd name="connsiteX1" fmla="*/ 86784 w 196918"/>
                <a:gd name="connsiteY1" fmla="*/ 339214 h 349205"/>
                <a:gd name="connsiteX2" fmla="*/ 194204 w 196918"/>
                <a:gd name="connsiteY2" fmla="*/ 166177 h 349205"/>
                <a:gd name="connsiteX3" fmla="*/ 148167 w 196918"/>
                <a:gd name="connsiteY3" fmla="*/ 19 h 349205"/>
                <a:gd name="connsiteX4" fmla="*/ 90489 w 196918"/>
                <a:gd name="connsiteY4" fmla="*/ 128608 h 349205"/>
                <a:gd name="connsiteX5" fmla="*/ 122767 w 196918"/>
                <a:gd name="connsiteY5" fmla="*/ 262486 h 349205"/>
                <a:gd name="connsiteX0" fmla="*/ 0 w 196918"/>
                <a:gd name="connsiteY0" fmla="*/ 306936 h 344506"/>
                <a:gd name="connsiteX1" fmla="*/ 86784 w 196918"/>
                <a:gd name="connsiteY1" fmla="*/ 339214 h 344506"/>
                <a:gd name="connsiteX2" fmla="*/ 194204 w 196918"/>
                <a:gd name="connsiteY2" fmla="*/ 166177 h 344506"/>
                <a:gd name="connsiteX3" fmla="*/ 148167 w 196918"/>
                <a:gd name="connsiteY3" fmla="*/ 19 h 344506"/>
                <a:gd name="connsiteX4" fmla="*/ 90489 w 196918"/>
                <a:gd name="connsiteY4" fmla="*/ 128608 h 344506"/>
                <a:gd name="connsiteX5" fmla="*/ 122767 w 196918"/>
                <a:gd name="connsiteY5" fmla="*/ 262486 h 344506"/>
                <a:gd name="connsiteX0" fmla="*/ 0 w 195730"/>
                <a:gd name="connsiteY0" fmla="*/ 306936 h 337933"/>
                <a:gd name="connsiteX1" fmla="*/ 107421 w 195730"/>
                <a:gd name="connsiteY1" fmla="*/ 331276 h 337933"/>
                <a:gd name="connsiteX2" fmla="*/ 194204 w 195730"/>
                <a:gd name="connsiteY2" fmla="*/ 166177 h 337933"/>
                <a:gd name="connsiteX3" fmla="*/ 148167 w 195730"/>
                <a:gd name="connsiteY3" fmla="*/ 19 h 337933"/>
                <a:gd name="connsiteX4" fmla="*/ 90489 w 195730"/>
                <a:gd name="connsiteY4" fmla="*/ 128608 h 337933"/>
                <a:gd name="connsiteX5" fmla="*/ 122767 w 195730"/>
                <a:gd name="connsiteY5" fmla="*/ 262486 h 337933"/>
                <a:gd name="connsiteX0" fmla="*/ 0 w 195992"/>
                <a:gd name="connsiteY0" fmla="*/ 306936 h 341814"/>
                <a:gd name="connsiteX1" fmla="*/ 102658 w 195992"/>
                <a:gd name="connsiteY1" fmla="*/ 336039 h 341814"/>
                <a:gd name="connsiteX2" fmla="*/ 194204 w 195992"/>
                <a:gd name="connsiteY2" fmla="*/ 166177 h 341814"/>
                <a:gd name="connsiteX3" fmla="*/ 148167 w 195992"/>
                <a:gd name="connsiteY3" fmla="*/ 19 h 341814"/>
                <a:gd name="connsiteX4" fmla="*/ 90489 w 195992"/>
                <a:gd name="connsiteY4" fmla="*/ 128608 h 341814"/>
                <a:gd name="connsiteX5" fmla="*/ 122767 w 195992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2767 w 198306"/>
                <a:gd name="connsiteY5" fmla="*/ 262486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19592 w 198306"/>
                <a:gd name="connsiteY5" fmla="*/ 272011 h 341814"/>
                <a:gd name="connsiteX0" fmla="*/ 0 w 198306"/>
                <a:gd name="connsiteY0" fmla="*/ 306936 h 341814"/>
                <a:gd name="connsiteX1" fmla="*/ 102658 w 198306"/>
                <a:gd name="connsiteY1" fmla="*/ 336039 h 341814"/>
                <a:gd name="connsiteX2" fmla="*/ 194204 w 198306"/>
                <a:gd name="connsiteY2" fmla="*/ 166177 h 341814"/>
                <a:gd name="connsiteX3" fmla="*/ 148167 w 198306"/>
                <a:gd name="connsiteY3" fmla="*/ 19 h 341814"/>
                <a:gd name="connsiteX4" fmla="*/ 90489 w 198306"/>
                <a:gd name="connsiteY4" fmla="*/ 128608 h 341814"/>
                <a:gd name="connsiteX5" fmla="*/ 125942 w 198306"/>
                <a:gd name="connsiteY5" fmla="*/ 270423 h 341814"/>
                <a:gd name="connsiteX0" fmla="*/ 0 w 198306"/>
                <a:gd name="connsiteY0" fmla="*/ 306936 h 350080"/>
                <a:gd name="connsiteX1" fmla="*/ 102658 w 198306"/>
                <a:gd name="connsiteY1" fmla="*/ 336039 h 350080"/>
                <a:gd name="connsiteX2" fmla="*/ 194204 w 198306"/>
                <a:gd name="connsiteY2" fmla="*/ 166177 h 350080"/>
                <a:gd name="connsiteX3" fmla="*/ 148167 w 198306"/>
                <a:gd name="connsiteY3" fmla="*/ 19 h 350080"/>
                <a:gd name="connsiteX4" fmla="*/ 90489 w 198306"/>
                <a:gd name="connsiteY4" fmla="*/ 128608 h 350080"/>
                <a:gd name="connsiteX5" fmla="*/ 125942 w 198306"/>
                <a:gd name="connsiteY5" fmla="*/ 270423 h 350080"/>
                <a:gd name="connsiteX0" fmla="*/ 0 w 198306"/>
                <a:gd name="connsiteY0" fmla="*/ 306936 h 340472"/>
                <a:gd name="connsiteX1" fmla="*/ 102658 w 198306"/>
                <a:gd name="connsiteY1" fmla="*/ 336039 h 340472"/>
                <a:gd name="connsiteX2" fmla="*/ 194204 w 198306"/>
                <a:gd name="connsiteY2" fmla="*/ 166177 h 340472"/>
                <a:gd name="connsiteX3" fmla="*/ 148167 w 198306"/>
                <a:gd name="connsiteY3" fmla="*/ 19 h 340472"/>
                <a:gd name="connsiteX4" fmla="*/ 90489 w 198306"/>
                <a:gd name="connsiteY4" fmla="*/ 128608 h 340472"/>
                <a:gd name="connsiteX5" fmla="*/ 125942 w 198306"/>
                <a:gd name="connsiteY5" fmla="*/ 270423 h 340472"/>
                <a:gd name="connsiteX0" fmla="*/ 0 w 198306"/>
                <a:gd name="connsiteY0" fmla="*/ 306936 h 340472"/>
                <a:gd name="connsiteX1" fmla="*/ 102658 w 198306"/>
                <a:gd name="connsiteY1" fmla="*/ 336039 h 340472"/>
                <a:gd name="connsiteX2" fmla="*/ 194204 w 198306"/>
                <a:gd name="connsiteY2" fmla="*/ 166177 h 340472"/>
                <a:gd name="connsiteX3" fmla="*/ 148167 w 198306"/>
                <a:gd name="connsiteY3" fmla="*/ 19 h 340472"/>
                <a:gd name="connsiteX4" fmla="*/ 90489 w 198306"/>
                <a:gd name="connsiteY4" fmla="*/ 128608 h 340472"/>
                <a:gd name="connsiteX5" fmla="*/ 125942 w 198306"/>
                <a:gd name="connsiteY5" fmla="*/ 270423 h 340472"/>
                <a:gd name="connsiteX0" fmla="*/ 0 w 197701"/>
                <a:gd name="connsiteY0" fmla="*/ 306945 h 340481"/>
                <a:gd name="connsiteX1" fmla="*/ 102658 w 197701"/>
                <a:gd name="connsiteY1" fmla="*/ 336048 h 340481"/>
                <a:gd name="connsiteX2" fmla="*/ 194204 w 197701"/>
                <a:gd name="connsiteY2" fmla="*/ 166186 h 340481"/>
                <a:gd name="connsiteX3" fmla="*/ 148167 w 197701"/>
                <a:gd name="connsiteY3" fmla="*/ 28 h 340481"/>
                <a:gd name="connsiteX4" fmla="*/ 90489 w 197701"/>
                <a:gd name="connsiteY4" fmla="*/ 128617 h 340481"/>
                <a:gd name="connsiteX5" fmla="*/ 125942 w 197701"/>
                <a:gd name="connsiteY5" fmla="*/ 270432 h 340481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98922"/>
                <a:gd name="connsiteY0" fmla="*/ 306943 h 340479"/>
                <a:gd name="connsiteX1" fmla="*/ 102658 w 198922"/>
                <a:gd name="connsiteY1" fmla="*/ 336046 h 340479"/>
                <a:gd name="connsiteX2" fmla="*/ 194204 w 198922"/>
                <a:gd name="connsiteY2" fmla="*/ 166184 h 340479"/>
                <a:gd name="connsiteX3" fmla="*/ 148167 w 198922"/>
                <a:gd name="connsiteY3" fmla="*/ 26 h 340479"/>
                <a:gd name="connsiteX4" fmla="*/ 90489 w 198922"/>
                <a:gd name="connsiteY4" fmla="*/ 128615 h 340479"/>
                <a:gd name="connsiteX5" fmla="*/ 125942 w 198922"/>
                <a:gd name="connsiteY5" fmla="*/ 270430 h 340479"/>
                <a:gd name="connsiteX0" fmla="*/ 0 w 171934"/>
                <a:gd name="connsiteY0" fmla="*/ 325993 h 351743"/>
                <a:gd name="connsiteX1" fmla="*/ 75670 w 171934"/>
                <a:gd name="connsiteY1" fmla="*/ 336046 h 351743"/>
                <a:gd name="connsiteX2" fmla="*/ 167216 w 171934"/>
                <a:gd name="connsiteY2" fmla="*/ 166184 h 351743"/>
                <a:gd name="connsiteX3" fmla="*/ 121179 w 171934"/>
                <a:gd name="connsiteY3" fmla="*/ 26 h 351743"/>
                <a:gd name="connsiteX4" fmla="*/ 63501 w 171934"/>
                <a:gd name="connsiteY4" fmla="*/ 128615 h 351743"/>
                <a:gd name="connsiteX5" fmla="*/ 98954 w 171934"/>
                <a:gd name="connsiteY5" fmla="*/ 270430 h 351743"/>
                <a:gd name="connsiteX0" fmla="*/ 0 w 184634"/>
                <a:gd name="connsiteY0" fmla="*/ 325993 h 351743"/>
                <a:gd name="connsiteX1" fmla="*/ 88370 w 184634"/>
                <a:gd name="connsiteY1" fmla="*/ 336046 h 351743"/>
                <a:gd name="connsiteX2" fmla="*/ 179916 w 184634"/>
                <a:gd name="connsiteY2" fmla="*/ 166184 h 351743"/>
                <a:gd name="connsiteX3" fmla="*/ 133879 w 184634"/>
                <a:gd name="connsiteY3" fmla="*/ 26 h 351743"/>
                <a:gd name="connsiteX4" fmla="*/ 76201 w 184634"/>
                <a:gd name="connsiteY4" fmla="*/ 128615 h 351743"/>
                <a:gd name="connsiteX5" fmla="*/ 111654 w 184634"/>
                <a:gd name="connsiteY5" fmla="*/ 270430 h 351743"/>
                <a:gd name="connsiteX0" fmla="*/ 0 w 184634"/>
                <a:gd name="connsiteY0" fmla="*/ 325993 h 351278"/>
                <a:gd name="connsiteX1" fmla="*/ 88370 w 184634"/>
                <a:gd name="connsiteY1" fmla="*/ 336046 h 351278"/>
                <a:gd name="connsiteX2" fmla="*/ 179916 w 184634"/>
                <a:gd name="connsiteY2" fmla="*/ 166184 h 351278"/>
                <a:gd name="connsiteX3" fmla="*/ 133879 w 184634"/>
                <a:gd name="connsiteY3" fmla="*/ 26 h 351278"/>
                <a:gd name="connsiteX4" fmla="*/ 76201 w 184634"/>
                <a:gd name="connsiteY4" fmla="*/ 128615 h 351278"/>
                <a:gd name="connsiteX5" fmla="*/ 111654 w 184634"/>
                <a:gd name="connsiteY5" fmla="*/ 270430 h 351278"/>
                <a:gd name="connsiteX0" fmla="*/ 0 w 180791"/>
                <a:gd name="connsiteY0" fmla="*/ 325986 h 353384"/>
                <a:gd name="connsiteX1" fmla="*/ 105833 w 180791"/>
                <a:gd name="connsiteY1" fmla="*/ 339214 h 353384"/>
                <a:gd name="connsiteX2" fmla="*/ 179916 w 180791"/>
                <a:gd name="connsiteY2" fmla="*/ 166177 h 353384"/>
                <a:gd name="connsiteX3" fmla="*/ 133879 w 180791"/>
                <a:gd name="connsiteY3" fmla="*/ 19 h 353384"/>
                <a:gd name="connsiteX4" fmla="*/ 76201 w 180791"/>
                <a:gd name="connsiteY4" fmla="*/ 128608 h 353384"/>
                <a:gd name="connsiteX5" fmla="*/ 111654 w 180791"/>
                <a:gd name="connsiteY5" fmla="*/ 270423 h 353384"/>
                <a:gd name="connsiteX0" fmla="*/ 0 w 180868"/>
                <a:gd name="connsiteY0" fmla="*/ 325986 h 350260"/>
                <a:gd name="connsiteX1" fmla="*/ 104245 w 180868"/>
                <a:gd name="connsiteY1" fmla="*/ 334452 h 350260"/>
                <a:gd name="connsiteX2" fmla="*/ 179916 w 180868"/>
                <a:gd name="connsiteY2" fmla="*/ 166177 h 350260"/>
                <a:gd name="connsiteX3" fmla="*/ 133879 w 180868"/>
                <a:gd name="connsiteY3" fmla="*/ 19 h 350260"/>
                <a:gd name="connsiteX4" fmla="*/ 76201 w 180868"/>
                <a:gd name="connsiteY4" fmla="*/ 128608 h 350260"/>
                <a:gd name="connsiteX5" fmla="*/ 111654 w 180868"/>
                <a:gd name="connsiteY5" fmla="*/ 270423 h 350260"/>
                <a:gd name="connsiteX0" fmla="*/ 0 w 180868"/>
                <a:gd name="connsiteY0" fmla="*/ 325986 h 350260"/>
                <a:gd name="connsiteX1" fmla="*/ 104245 w 180868"/>
                <a:gd name="connsiteY1" fmla="*/ 334452 h 350260"/>
                <a:gd name="connsiteX2" fmla="*/ 179916 w 180868"/>
                <a:gd name="connsiteY2" fmla="*/ 166177 h 350260"/>
                <a:gd name="connsiteX3" fmla="*/ 133879 w 180868"/>
                <a:gd name="connsiteY3" fmla="*/ 19 h 350260"/>
                <a:gd name="connsiteX4" fmla="*/ 76201 w 180868"/>
                <a:gd name="connsiteY4" fmla="*/ 128608 h 350260"/>
                <a:gd name="connsiteX5" fmla="*/ 111654 w 180868"/>
                <a:gd name="connsiteY5" fmla="*/ 270423 h 350260"/>
                <a:gd name="connsiteX0" fmla="*/ 0 w 180868"/>
                <a:gd name="connsiteY0" fmla="*/ 325986 h 355049"/>
                <a:gd name="connsiteX1" fmla="*/ 104245 w 180868"/>
                <a:gd name="connsiteY1" fmla="*/ 334452 h 355049"/>
                <a:gd name="connsiteX2" fmla="*/ 179916 w 180868"/>
                <a:gd name="connsiteY2" fmla="*/ 166177 h 355049"/>
                <a:gd name="connsiteX3" fmla="*/ 133879 w 180868"/>
                <a:gd name="connsiteY3" fmla="*/ 19 h 355049"/>
                <a:gd name="connsiteX4" fmla="*/ 76201 w 180868"/>
                <a:gd name="connsiteY4" fmla="*/ 128608 h 355049"/>
                <a:gd name="connsiteX5" fmla="*/ 111654 w 180868"/>
                <a:gd name="connsiteY5" fmla="*/ 270423 h 355049"/>
                <a:gd name="connsiteX0" fmla="*/ 0 w 180868"/>
                <a:gd name="connsiteY0" fmla="*/ 325986 h 355049"/>
                <a:gd name="connsiteX1" fmla="*/ 104245 w 180868"/>
                <a:gd name="connsiteY1" fmla="*/ 334452 h 355049"/>
                <a:gd name="connsiteX2" fmla="*/ 179916 w 180868"/>
                <a:gd name="connsiteY2" fmla="*/ 166177 h 355049"/>
                <a:gd name="connsiteX3" fmla="*/ 133879 w 180868"/>
                <a:gd name="connsiteY3" fmla="*/ 19 h 355049"/>
                <a:gd name="connsiteX4" fmla="*/ 76201 w 180868"/>
                <a:gd name="connsiteY4" fmla="*/ 128608 h 355049"/>
                <a:gd name="connsiteX5" fmla="*/ 111654 w 180868"/>
                <a:gd name="connsiteY5" fmla="*/ 270423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76201 w 180717"/>
                <a:gd name="connsiteY4" fmla="*/ 128608 h 355049"/>
                <a:gd name="connsiteX5" fmla="*/ 111654 w 180717"/>
                <a:gd name="connsiteY5" fmla="*/ 270423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76201 w 180717"/>
                <a:gd name="connsiteY4" fmla="*/ 128608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80932 w 180717"/>
                <a:gd name="connsiteY4" fmla="*/ 80554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80932 w 180717"/>
                <a:gd name="connsiteY4" fmla="*/ 80554 h 355049"/>
                <a:gd name="connsiteX0" fmla="*/ 0 w 180717"/>
                <a:gd name="connsiteY0" fmla="*/ 325986 h 355049"/>
                <a:gd name="connsiteX1" fmla="*/ 107420 w 180717"/>
                <a:gd name="connsiteY1" fmla="*/ 334452 h 355049"/>
                <a:gd name="connsiteX2" fmla="*/ 179916 w 180717"/>
                <a:gd name="connsiteY2" fmla="*/ 166177 h 355049"/>
                <a:gd name="connsiteX3" fmla="*/ 133879 w 180717"/>
                <a:gd name="connsiteY3" fmla="*/ 19 h 355049"/>
                <a:gd name="connsiteX4" fmla="*/ 80932 w 180717"/>
                <a:gd name="connsiteY4" fmla="*/ 80554 h 355049"/>
                <a:gd name="connsiteX0" fmla="*/ 0 w 181147"/>
                <a:gd name="connsiteY0" fmla="*/ 325967 h 355030"/>
                <a:gd name="connsiteX1" fmla="*/ 107420 w 181147"/>
                <a:gd name="connsiteY1" fmla="*/ 334433 h 355030"/>
                <a:gd name="connsiteX2" fmla="*/ 179916 w 181147"/>
                <a:gd name="connsiteY2" fmla="*/ 166158 h 355030"/>
                <a:gd name="connsiteX3" fmla="*/ 133879 w 181147"/>
                <a:gd name="connsiteY3" fmla="*/ 0 h 355030"/>
                <a:gd name="connsiteX4" fmla="*/ 80932 w 181147"/>
                <a:gd name="connsiteY4" fmla="*/ 80535 h 35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47" h="355030">
                  <a:moveTo>
                    <a:pt x="0" y="325967"/>
                  </a:moveTo>
                  <a:cubicBezTo>
                    <a:pt x="18874" y="351191"/>
                    <a:pt x="56797" y="372181"/>
                    <a:pt x="107420" y="334433"/>
                  </a:cubicBezTo>
                  <a:cubicBezTo>
                    <a:pt x="158043" y="296685"/>
                    <a:pt x="175506" y="221897"/>
                    <a:pt x="179916" y="166158"/>
                  </a:cubicBezTo>
                  <a:cubicBezTo>
                    <a:pt x="184326" y="110419"/>
                    <a:pt x="178626" y="5443"/>
                    <a:pt x="133879" y="0"/>
                  </a:cubicBezTo>
                  <a:cubicBezTo>
                    <a:pt x="98602" y="1676"/>
                    <a:pt x="86723" y="35779"/>
                    <a:pt x="80932" y="80535"/>
                  </a:cubicBezTo>
                </a:path>
              </a:pathLst>
            </a:custGeom>
            <a:noFill/>
            <a:ln w="28575">
              <a:solidFill>
                <a:srgbClr val="385C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5D50E8B-618A-DA1D-B937-D85FEDBDC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8890" y="5052716"/>
              <a:ext cx="519174" cy="0"/>
            </a:xfrm>
            <a:prstGeom prst="straightConnector1">
              <a:avLst/>
            </a:prstGeom>
            <a:ln w="28575"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96BEEC-2A6F-9005-CAE1-48A47C41EF3D}"/>
                </a:ext>
              </a:extLst>
            </p:cNvPr>
            <p:cNvCxnSpPr/>
            <p:nvPr/>
          </p:nvCxnSpPr>
          <p:spPr>
            <a:xfrm flipV="1">
              <a:off x="8722189" y="5052716"/>
              <a:ext cx="0" cy="65736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Isosceles Triangle 113">
              <a:extLst>
                <a:ext uri="{FF2B5EF4-FFF2-40B4-BE49-F238E27FC236}">
                  <a16:creationId xmlns:a16="http://schemas.microsoft.com/office/drawing/2014/main" id="{AD0C5EF7-7BC9-8939-80E1-A174861C8F94}"/>
                </a:ext>
              </a:extLst>
            </p:cNvPr>
            <p:cNvSpPr/>
            <p:nvPr/>
          </p:nvSpPr>
          <p:spPr>
            <a:xfrm>
              <a:off x="7827756" y="5843543"/>
              <a:ext cx="346229" cy="301432"/>
            </a:xfrm>
            <a:prstGeom prst="triangle">
              <a:avLst/>
            </a:prstGeom>
            <a:solidFill>
              <a:srgbClr val="C0504D"/>
            </a:solidFill>
            <a:ln>
              <a:solidFill>
                <a:srgbClr val="8C3836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2D16E43-5AB4-CFFD-FA0D-4F58D2C318BD}"/>
                </a:ext>
              </a:extLst>
            </p:cNvPr>
            <p:cNvSpPr/>
            <p:nvPr/>
          </p:nvSpPr>
          <p:spPr>
            <a:xfrm>
              <a:off x="8566781" y="5843347"/>
              <a:ext cx="301432" cy="301432"/>
            </a:xfrm>
            <a:prstGeom prst="ellipse">
              <a:avLst/>
            </a:prstGeom>
            <a:solidFill>
              <a:srgbClr val="4E81BD"/>
            </a:solidFill>
            <a:ln>
              <a:solidFill>
                <a:srgbClr val="385C8A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4388FF-0033-D577-E8D0-8F56B0E77342}"/>
              </a:ext>
            </a:extLst>
          </p:cNvPr>
          <p:cNvSpPr txBox="1"/>
          <p:nvPr/>
        </p:nvSpPr>
        <p:spPr>
          <a:xfrm>
            <a:off x="586649" y="1071255"/>
            <a:ext cx="1815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6212445-63C5-53CA-E535-2D8591D7E9E6}"/>
              </a:ext>
            </a:extLst>
          </p:cNvPr>
          <p:cNvSpPr txBox="1"/>
          <p:nvPr/>
        </p:nvSpPr>
        <p:spPr>
          <a:xfrm>
            <a:off x="819913" y="3563513"/>
            <a:ext cx="1286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Alignment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F47055A-F78B-A0AF-8B2E-24920CD611B2}"/>
              </a:ext>
            </a:extLst>
          </p:cNvPr>
          <p:cNvSpPr txBox="1"/>
          <p:nvPr/>
        </p:nvSpPr>
        <p:spPr>
          <a:xfrm>
            <a:off x="7164328" y="3597620"/>
            <a:ext cx="1549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Transference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11C7698-B6DD-A810-E052-33E15F40B987}"/>
              </a:ext>
            </a:extLst>
          </p:cNvPr>
          <p:cNvSpPr txBox="1"/>
          <p:nvPr/>
        </p:nvSpPr>
        <p:spPr>
          <a:xfrm>
            <a:off x="7204493" y="1066573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E3222CF-033D-9E8B-5154-13E293E46F62}"/>
              </a:ext>
            </a:extLst>
          </p:cNvPr>
          <p:cNvSpPr txBox="1"/>
          <p:nvPr/>
        </p:nvSpPr>
        <p:spPr>
          <a:xfrm>
            <a:off x="9531913" y="2366441"/>
            <a:ext cx="171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Quantification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7564C0F-1476-A34E-7D42-5EFAEFE56B53}"/>
              </a:ext>
            </a:extLst>
          </p:cNvPr>
          <p:cNvSpPr txBox="1"/>
          <p:nvPr/>
        </p:nvSpPr>
        <p:spPr>
          <a:xfrm>
            <a:off x="4032506" y="2318129"/>
            <a:ext cx="1282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Reasoning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65FA8D1-0B74-7720-BFF6-224EADE94E0E}"/>
              </a:ext>
            </a:extLst>
          </p:cNvPr>
          <p:cNvGrpSpPr/>
          <p:nvPr/>
        </p:nvGrpSpPr>
        <p:grpSpPr>
          <a:xfrm>
            <a:off x="7055808" y="1457465"/>
            <a:ext cx="1726841" cy="1988871"/>
            <a:chOff x="7383970" y="1542443"/>
            <a:chExt cx="1827524" cy="2104832"/>
          </a:xfrm>
        </p:grpSpPr>
        <p:sp>
          <p:nvSpPr>
            <p:cNvPr id="77" name="Rectangle: Rounded Corners 170">
              <a:extLst>
                <a:ext uri="{FF2B5EF4-FFF2-40B4-BE49-F238E27FC236}">
                  <a16:creationId xmlns:a16="http://schemas.microsoft.com/office/drawing/2014/main" id="{2A7C0611-B269-599A-C341-23B036E37912}"/>
                </a:ext>
              </a:extLst>
            </p:cNvPr>
            <p:cNvSpPr/>
            <p:nvPr/>
          </p:nvSpPr>
          <p:spPr>
            <a:xfrm>
              <a:off x="7383970" y="1542443"/>
              <a:ext cx="1827524" cy="2104832"/>
            </a:xfrm>
            <a:prstGeom prst="round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78" name="Isosceles Triangle 124">
              <a:extLst>
                <a:ext uri="{FF2B5EF4-FFF2-40B4-BE49-F238E27FC236}">
                  <a16:creationId xmlns:a16="http://schemas.microsoft.com/office/drawing/2014/main" id="{13DE2CA7-015F-E0C3-4210-70FBB37F4132}"/>
                </a:ext>
              </a:extLst>
            </p:cNvPr>
            <p:cNvSpPr/>
            <p:nvPr/>
          </p:nvSpPr>
          <p:spPr>
            <a:xfrm>
              <a:off x="8646294" y="2312809"/>
              <a:ext cx="346229" cy="301432"/>
            </a:xfrm>
            <a:prstGeom prst="triangle">
              <a:avLst/>
            </a:prstGeom>
            <a:solidFill>
              <a:srgbClr val="C0504D"/>
            </a:solidFill>
            <a:ln>
              <a:solidFill>
                <a:srgbClr val="8C3836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8D3CA81-7CE9-7A72-28D5-0A568415AD84}"/>
                </a:ext>
              </a:extLst>
            </p:cNvPr>
            <p:cNvSpPr/>
            <p:nvPr/>
          </p:nvSpPr>
          <p:spPr>
            <a:xfrm>
              <a:off x="8673669" y="1759473"/>
              <a:ext cx="301432" cy="301432"/>
            </a:xfrm>
            <a:prstGeom prst="ellipse">
              <a:avLst/>
            </a:prstGeom>
            <a:solidFill>
              <a:srgbClr val="4E81BD"/>
            </a:solidFill>
            <a:ln>
              <a:solidFill>
                <a:srgbClr val="385C8A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1E323A8-9096-E4AB-AA06-3099E9DFDF1C}"/>
                </a:ext>
              </a:extLst>
            </p:cNvPr>
            <p:cNvGrpSpPr/>
            <p:nvPr/>
          </p:nvGrpSpPr>
          <p:grpSpPr>
            <a:xfrm>
              <a:off x="7709931" y="1891364"/>
              <a:ext cx="179351" cy="721962"/>
              <a:chOff x="1954086" y="3828676"/>
              <a:chExt cx="179351" cy="721962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1CCD44D-7305-66FF-BCC6-4E0D85B01327}"/>
                  </a:ext>
                </a:extLst>
              </p:cNvPr>
              <p:cNvSpPr/>
              <p:nvPr/>
            </p:nvSpPr>
            <p:spPr>
              <a:xfrm>
                <a:off x="1954086" y="3828676"/>
                <a:ext cx="179351" cy="721778"/>
              </a:xfrm>
              <a:prstGeom prst="rect">
                <a:avLst/>
              </a:prstGeom>
              <a:gradFill flip="none" rotWithShape="1">
                <a:gsLst>
                  <a:gs pos="100000">
                    <a:srgbClr val="4F81BD"/>
                  </a:gs>
                  <a:gs pos="0">
                    <a:srgbClr val="C0504D"/>
                  </a:gs>
                </a:gsLst>
                <a:lin ang="0" scaled="1"/>
                <a:tileRect/>
              </a:gradFill>
              <a:ln w="19050"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39F64B6-B212-FC76-7FA2-E614058FFD22}"/>
                  </a:ext>
                </a:extLst>
              </p:cNvPr>
              <p:cNvCxnSpPr/>
              <p:nvPr/>
            </p:nvCxnSpPr>
            <p:spPr>
              <a:xfrm>
                <a:off x="1954086" y="4009167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04E2D96-D76B-717F-CC3F-84CCBE5CBD17}"/>
                  </a:ext>
                </a:extLst>
              </p:cNvPr>
              <p:cNvCxnSpPr/>
              <p:nvPr/>
            </p:nvCxnSpPr>
            <p:spPr>
              <a:xfrm>
                <a:off x="1954086" y="3828676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540290A9-D4E7-0DF9-8EC4-E74C4E3D7372}"/>
                  </a:ext>
                </a:extLst>
              </p:cNvPr>
              <p:cNvCxnSpPr/>
              <p:nvPr/>
            </p:nvCxnSpPr>
            <p:spPr>
              <a:xfrm>
                <a:off x="1954086" y="418965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B13F1BF-3590-19B8-5084-25665E922088}"/>
                  </a:ext>
                </a:extLst>
              </p:cNvPr>
              <p:cNvCxnSpPr/>
              <p:nvPr/>
            </p:nvCxnSpPr>
            <p:spPr>
              <a:xfrm>
                <a:off x="1954086" y="4370149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BE2C335-19A9-EC4D-019D-0800E574425F}"/>
                  </a:ext>
                </a:extLst>
              </p:cNvPr>
              <p:cNvCxnSpPr/>
              <p:nvPr/>
            </p:nvCxnSpPr>
            <p:spPr>
              <a:xfrm>
                <a:off x="1954086" y="455063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302F016-40FB-8AC5-C341-4B18A7E5B349}"/>
                </a:ext>
              </a:extLst>
            </p:cNvPr>
            <p:cNvGrpSpPr/>
            <p:nvPr/>
          </p:nvGrpSpPr>
          <p:grpSpPr>
            <a:xfrm rot="16200000" flipH="1">
              <a:off x="8081743" y="1937127"/>
              <a:ext cx="462167" cy="628709"/>
              <a:chOff x="2680740" y="3454365"/>
              <a:chExt cx="815562" cy="538631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7A3065DA-ACC3-6AD7-8C80-0CFE2C405D80}"/>
                  </a:ext>
                </a:extLst>
              </p:cNvPr>
              <p:cNvCxnSpPr/>
              <p:nvPr/>
            </p:nvCxnSpPr>
            <p:spPr>
              <a:xfrm flipV="1">
                <a:off x="2680740" y="3793642"/>
                <a:ext cx="410957" cy="196850"/>
              </a:xfrm>
              <a:prstGeom prst="line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020BFFDA-D387-6059-08DE-6D8F5784E28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915708" y="3624003"/>
                <a:ext cx="339276" cy="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EDF26881-6036-C2F1-4100-8AF2EB6C6A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85345" y="3796146"/>
                <a:ext cx="410957" cy="196850"/>
              </a:xfrm>
              <a:prstGeom prst="line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E2706F1-CA79-5250-0DB6-10B7A9AD2CF4}"/>
                </a:ext>
              </a:extLst>
            </p:cNvPr>
            <p:cNvSpPr/>
            <p:nvPr/>
          </p:nvSpPr>
          <p:spPr>
            <a:xfrm>
              <a:off x="7655494" y="3092142"/>
              <a:ext cx="301432" cy="301432"/>
            </a:xfrm>
            <a:prstGeom prst="ellipse">
              <a:avLst/>
            </a:prstGeom>
            <a:solidFill>
              <a:srgbClr val="4E81BD"/>
            </a:solidFill>
            <a:ln>
              <a:solidFill>
                <a:srgbClr val="385C8A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83" name="Isosceles Triangle 173">
              <a:extLst>
                <a:ext uri="{FF2B5EF4-FFF2-40B4-BE49-F238E27FC236}">
                  <a16:creationId xmlns:a16="http://schemas.microsoft.com/office/drawing/2014/main" id="{477C31D8-BB6A-F811-A3B7-25E9232FB486}"/>
                </a:ext>
              </a:extLst>
            </p:cNvPr>
            <p:cNvSpPr/>
            <p:nvPr/>
          </p:nvSpPr>
          <p:spPr>
            <a:xfrm>
              <a:off x="8649386" y="3073215"/>
              <a:ext cx="346229" cy="301432"/>
            </a:xfrm>
            <a:prstGeom prst="triangle">
              <a:avLst/>
            </a:prstGeom>
            <a:solidFill>
              <a:srgbClr val="C0504D"/>
            </a:solidFill>
            <a:ln>
              <a:solidFill>
                <a:srgbClr val="8C3836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2B887C7-5BEF-90B0-3A34-16CB61C39C6F}"/>
                </a:ext>
              </a:extLst>
            </p:cNvPr>
            <p:cNvCxnSpPr>
              <a:cxnSpLocks/>
            </p:cNvCxnSpPr>
            <p:nvPr/>
          </p:nvCxnSpPr>
          <p:spPr>
            <a:xfrm>
              <a:off x="8020676" y="3242858"/>
              <a:ext cx="62871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4" name="Arrow: Right 176">
            <a:extLst>
              <a:ext uri="{FF2B5EF4-FFF2-40B4-BE49-F238E27FC236}">
                <a16:creationId xmlns:a16="http://schemas.microsoft.com/office/drawing/2014/main" id="{301711B1-CCF3-0C8E-9373-F7053F32AB7F}"/>
              </a:ext>
            </a:extLst>
          </p:cNvPr>
          <p:cNvSpPr/>
          <p:nvPr/>
        </p:nvSpPr>
        <p:spPr>
          <a:xfrm>
            <a:off x="5676676" y="3594205"/>
            <a:ext cx="539501" cy="298346"/>
          </a:xfrm>
          <a:prstGeom prst="rightArrow">
            <a:avLst/>
          </a:prstGeom>
          <a:solidFill>
            <a:srgbClr val="FFFFAB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sp>
        <p:nvSpPr>
          <p:cNvPr id="95" name="Arrow: Right 177">
            <a:extLst>
              <a:ext uri="{FF2B5EF4-FFF2-40B4-BE49-F238E27FC236}">
                <a16:creationId xmlns:a16="http://schemas.microsoft.com/office/drawing/2014/main" id="{369BE65A-9E51-C103-AD19-3D18D40FBFD1}"/>
              </a:ext>
            </a:extLst>
          </p:cNvPr>
          <p:cNvSpPr/>
          <p:nvPr/>
        </p:nvSpPr>
        <p:spPr>
          <a:xfrm rot="18900000">
            <a:off x="5531900" y="2639721"/>
            <a:ext cx="1520638" cy="47892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sp>
        <p:nvSpPr>
          <p:cNvPr id="96" name="Arrow: Right 178">
            <a:extLst>
              <a:ext uri="{FF2B5EF4-FFF2-40B4-BE49-F238E27FC236}">
                <a16:creationId xmlns:a16="http://schemas.microsoft.com/office/drawing/2014/main" id="{DC88D835-7592-1FE5-B3EC-9C91CD17DCC1}"/>
              </a:ext>
            </a:extLst>
          </p:cNvPr>
          <p:cNvSpPr/>
          <p:nvPr/>
        </p:nvSpPr>
        <p:spPr>
          <a:xfrm rot="2700000" flipV="1">
            <a:off x="5531899" y="4394244"/>
            <a:ext cx="1520638" cy="47892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sp>
        <p:nvSpPr>
          <p:cNvPr id="97" name="Right Brace 96">
            <a:extLst>
              <a:ext uri="{FF2B5EF4-FFF2-40B4-BE49-F238E27FC236}">
                <a16:creationId xmlns:a16="http://schemas.microsoft.com/office/drawing/2014/main" id="{CB43C85E-15BD-073B-FE08-E2486B0CC48B}"/>
              </a:ext>
            </a:extLst>
          </p:cNvPr>
          <p:cNvSpPr/>
          <p:nvPr/>
        </p:nvSpPr>
        <p:spPr>
          <a:xfrm>
            <a:off x="2717213" y="1164547"/>
            <a:ext cx="360843" cy="4843174"/>
          </a:xfrm>
          <a:prstGeom prst="rightBrace">
            <a:avLst>
              <a:gd name="adj1" fmla="val 48206"/>
              <a:gd name="adj2" fmla="val 52052"/>
            </a:avLst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sp>
        <p:nvSpPr>
          <p:cNvPr id="98" name="Arrow: Right 180">
            <a:extLst>
              <a:ext uri="{FF2B5EF4-FFF2-40B4-BE49-F238E27FC236}">
                <a16:creationId xmlns:a16="http://schemas.microsoft.com/office/drawing/2014/main" id="{0EDD0D30-D021-F7B1-6083-39A8FA1A149E}"/>
              </a:ext>
            </a:extLst>
          </p:cNvPr>
          <p:cNvSpPr/>
          <p:nvPr/>
        </p:nvSpPr>
        <p:spPr>
          <a:xfrm>
            <a:off x="3138427" y="3466642"/>
            <a:ext cx="514077" cy="478923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67C8F72-4FC8-8E29-CA5F-498A08799C06}"/>
              </a:ext>
            </a:extLst>
          </p:cNvPr>
          <p:cNvGrpSpPr/>
          <p:nvPr/>
        </p:nvGrpSpPr>
        <p:grpSpPr>
          <a:xfrm>
            <a:off x="6322189" y="3509334"/>
            <a:ext cx="391909" cy="436231"/>
            <a:chOff x="6521433" y="3671283"/>
            <a:chExt cx="500898" cy="557545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76C422D-9742-1091-90B6-60E52C6D7021}"/>
                </a:ext>
              </a:extLst>
            </p:cNvPr>
            <p:cNvSpPr/>
            <p:nvPr/>
          </p:nvSpPr>
          <p:spPr>
            <a:xfrm>
              <a:off x="6521433" y="3727930"/>
              <a:ext cx="500898" cy="500898"/>
            </a:xfrm>
            <a:prstGeom prst="ellips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9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B06D1897-FFF1-8F26-ADA4-1503B999A00A}"/>
                    </a:ext>
                  </a:extLst>
                </p:cNvPr>
                <p:cNvSpPr txBox="1"/>
                <p:nvPr/>
              </p:nvSpPr>
              <p:spPr>
                <a:xfrm>
                  <a:off x="6596866" y="3671283"/>
                  <a:ext cx="347475" cy="5203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646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46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646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B06D1897-FFF1-8F26-ADA4-1503B999A0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866" y="3671283"/>
                  <a:ext cx="347475" cy="520393"/>
                </a:xfrm>
                <a:prstGeom prst="rect">
                  <a:avLst/>
                </a:prstGeom>
                <a:blipFill>
                  <a:blip r:embed="rId3"/>
                  <a:stretch>
                    <a:fillRect l="-31818" t="-15152" r="-27273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0BDE0AC-1459-2F48-77DB-35BE26F73932}"/>
              </a:ext>
            </a:extLst>
          </p:cNvPr>
          <p:cNvGrpSpPr/>
          <p:nvPr/>
        </p:nvGrpSpPr>
        <p:grpSpPr>
          <a:xfrm>
            <a:off x="3803860" y="2736125"/>
            <a:ext cx="1726841" cy="1988871"/>
            <a:chOff x="3942418" y="2895654"/>
            <a:chExt cx="1827524" cy="2104832"/>
          </a:xfrm>
        </p:grpSpPr>
        <p:sp>
          <p:nvSpPr>
            <p:cNvPr id="103" name="Rectangle: Rounded Corners 168">
              <a:extLst>
                <a:ext uri="{FF2B5EF4-FFF2-40B4-BE49-F238E27FC236}">
                  <a16:creationId xmlns:a16="http://schemas.microsoft.com/office/drawing/2014/main" id="{7743A434-542A-AF9B-A022-9152E1D0CFF6}"/>
                </a:ext>
              </a:extLst>
            </p:cNvPr>
            <p:cNvSpPr/>
            <p:nvPr/>
          </p:nvSpPr>
          <p:spPr>
            <a:xfrm>
              <a:off x="3942418" y="2895654"/>
              <a:ext cx="1827524" cy="2104832"/>
            </a:xfrm>
            <a:prstGeom prst="round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104" name="Isosceles Triangle 186">
              <a:extLst>
                <a:ext uri="{FF2B5EF4-FFF2-40B4-BE49-F238E27FC236}">
                  <a16:creationId xmlns:a16="http://schemas.microsoft.com/office/drawing/2014/main" id="{0A88E627-68B1-B3CB-499D-373FC5EF9FF1}"/>
                </a:ext>
              </a:extLst>
            </p:cNvPr>
            <p:cNvSpPr/>
            <p:nvPr/>
          </p:nvSpPr>
          <p:spPr>
            <a:xfrm>
              <a:off x="4078980" y="4463775"/>
              <a:ext cx="346229" cy="301432"/>
            </a:xfrm>
            <a:prstGeom prst="triangle">
              <a:avLst/>
            </a:prstGeom>
            <a:solidFill>
              <a:srgbClr val="C0504D"/>
            </a:solidFill>
            <a:ln>
              <a:solidFill>
                <a:srgbClr val="8C3836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A8A02E4-D04A-AEB7-50DC-373AB535905F}"/>
                </a:ext>
              </a:extLst>
            </p:cNvPr>
            <p:cNvSpPr/>
            <p:nvPr/>
          </p:nvSpPr>
          <p:spPr>
            <a:xfrm>
              <a:off x="4665853" y="4474873"/>
              <a:ext cx="301432" cy="301432"/>
            </a:xfrm>
            <a:prstGeom prst="ellipse">
              <a:avLst/>
            </a:prstGeom>
            <a:solidFill>
              <a:srgbClr val="4E81BD"/>
            </a:solidFill>
            <a:ln>
              <a:solidFill>
                <a:srgbClr val="385C8A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DD82A4F-118F-A614-3CA1-6C0D0CFC8935}"/>
                </a:ext>
              </a:extLst>
            </p:cNvPr>
            <p:cNvGrpSpPr/>
            <p:nvPr/>
          </p:nvGrpSpPr>
          <p:grpSpPr>
            <a:xfrm rot="16200000">
              <a:off x="4427891" y="3706656"/>
              <a:ext cx="141129" cy="568101"/>
              <a:chOff x="1954086" y="3828676"/>
              <a:chExt cx="179351" cy="721962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D13EE1BC-DC67-DA2B-2583-3E6A8543E947}"/>
                  </a:ext>
                </a:extLst>
              </p:cNvPr>
              <p:cNvSpPr/>
              <p:nvPr/>
            </p:nvSpPr>
            <p:spPr>
              <a:xfrm>
                <a:off x="1954086" y="3828676"/>
                <a:ext cx="179351" cy="721778"/>
              </a:xfrm>
              <a:prstGeom prst="rect">
                <a:avLst/>
              </a:prstGeom>
              <a:gradFill flip="none" rotWithShape="1">
                <a:gsLst>
                  <a:gs pos="100000">
                    <a:srgbClr val="4F81BD"/>
                  </a:gs>
                  <a:gs pos="0">
                    <a:srgbClr val="C0504D"/>
                  </a:gs>
                </a:gsLst>
                <a:lin ang="0" scaled="1"/>
                <a:tileRect/>
              </a:gradFill>
              <a:ln w="19050"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/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403A60E7-722A-3C35-0B42-CC1C5FCAE066}"/>
                  </a:ext>
                </a:extLst>
              </p:cNvPr>
              <p:cNvCxnSpPr/>
              <p:nvPr/>
            </p:nvCxnSpPr>
            <p:spPr>
              <a:xfrm>
                <a:off x="1954086" y="4009167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4D05C67F-6605-A7A4-21CA-44CE04AF980F}"/>
                  </a:ext>
                </a:extLst>
              </p:cNvPr>
              <p:cNvCxnSpPr/>
              <p:nvPr/>
            </p:nvCxnSpPr>
            <p:spPr>
              <a:xfrm>
                <a:off x="1954086" y="3828676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DF3C2CAD-AC54-3A0B-7E44-9CEFD555BA46}"/>
                  </a:ext>
                </a:extLst>
              </p:cNvPr>
              <p:cNvCxnSpPr/>
              <p:nvPr/>
            </p:nvCxnSpPr>
            <p:spPr>
              <a:xfrm>
                <a:off x="1954086" y="418965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DF83408F-0F39-E4F6-C06D-C66F5890C773}"/>
                  </a:ext>
                </a:extLst>
              </p:cNvPr>
              <p:cNvCxnSpPr/>
              <p:nvPr/>
            </p:nvCxnSpPr>
            <p:spPr>
              <a:xfrm>
                <a:off x="1954086" y="4370149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273F07D-3E40-5110-1961-0B33FAD55953}"/>
                  </a:ext>
                </a:extLst>
              </p:cNvPr>
              <p:cNvCxnSpPr/>
              <p:nvPr/>
            </p:nvCxnSpPr>
            <p:spPr>
              <a:xfrm>
                <a:off x="1954086" y="455063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C396313-EED7-7467-617A-5847B78C81C6}"/>
                </a:ext>
              </a:extLst>
            </p:cNvPr>
            <p:cNvGrpSpPr/>
            <p:nvPr/>
          </p:nvGrpSpPr>
          <p:grpSpPr>
            <a:xfrm>
              <a:off x="4280396" y="4120104"/>
              <a:ext cx="462168" cy="263493"/>
              <a:chOff x="2680738" y="3454365"/>
              <a:chExt cx="815564" cy="538631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15B6CE3-FAC5-42B5-DDB6-89CE8B0D8983}"/>
                  </a:ext>
                </a:extLst>
              </p:cNvPr>
              <p:cNvCxnSpPr/>
              <p:nvPr/>
            </p:nvCxnSpPr>
            <p:spPr>
              <a:xfrm flipV="1">
                <a:off x="2680738" y="3793642"/>
                <a:ext cx="410957" cy="19685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F611A44C-DF7F-CFEB-196F-5D8B0B20F72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915707" y="3624003"/>
                <a:ext cx="33927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666DE046-7E88-53A1-6A8F-E0CECD1F0D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85345" y="3796146"/>
                <a:ext cx="410957" cy="19685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58CF7BDE-421E-15A9-249C-BBB40F06CB99}"/>
                </a:ext>
              </a:extLst>
            </p:cNvPr>
            <p:cNvGrpSpPr/>
            <p:nvPr/>
          </p:nvGrpSpPr>
          <p:grpSpPr>
            <a:xfrm rot="16200000">
              <a:off x="4792392" y="3072511"/>
              <a:ext cx="141129" cy="568101"/>
              <a:chOff x="1954086" y="3828676"/>
              <a:chExt cx="179351" cy="721962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FEE8361-3657-3D77-F532-DCB896A52FBA}"/>
                  </a:ext>
                </a:extLst>
              </p:cNvPr>
              <p:cNvSpPr/>
              <p:nvPr/>
            </p:nvSpPr>
            <p:spPr>
              <a:xfrm>
                <a:off x="1954086" y="3828676"/>
                <a:ext cx="179351" cy="721778"/>
              </a:xfrm>
              <a:prstGeom prst="rect">
                <a:avLst/>
              </a:prstGeom>
              <a:gradFill flip="none" rotWithShape="1">
                <a:gsLst>
                  <a:gs pos="50000">
                    <a:srgbClr val="4F81BD"/>
                  </a:gs>
                  <a:gs pos="100000">
                    <a:schemeClr val="accent3"/>
                  </a:gs>
                  <a:gs pos="0">
                    <a:srgbClr val="C0504D"/>
                  </a:gs>
                </a:gsLst>
                <a:lin ang="0" scaled="1"/>
                <a:tileRect/>
              </a:gradFill>
              <a:ln w="19050"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/>
              </a:p>
            </p:txBody>
          </p: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840B78B-4D5C-C562-0A6A-A0ECCF66B4B9}"/>
                  </a:ext>
                </a:extLst>
              </p:cNvPr>
              <p:cNvCxnSpPr/>
              <p:nvPr/>
            </p:nvCxnSpPr>
            <p:spPr>
              <a:xfrm>
                <a:off x="1954086" y="4009167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58DFDE40-825F-DB2F-A4DF-016C023A2D65}"/>
                  </a:ext>
                </a:extLst>
              </p:cNvPr>
              <p:cNvCxnSpPr/>
              <p:nvPr/>
            </p:nvCxnSpPr>
            <p:spPr>
              <a:xfrm>
                <a:off x="1954086" y="3828676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C69E57B-75DE-B7C0-6B6B-F39F1FBF7048}"/>
                  </a:ext>
                </a:extLst>
              </p:cNvPr>
              <p:cNvCxnSpPr/>
              <p:nvPr/>
            </p:nvCxnSpPr>
            <p:spPr>
              <a:xfrm>
                <a:off x="1954086" y="418965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9751EB1D-95E3-1C8B-AF96-618256A52C5D}"/>
                  </a:ext>
                </a:extLst>
              </p:cNvPr>
              <p:cNvCxnSpPr/>
              <p:nvPr/>
            </p:nvCxnSpPr>
            <p:spPr>
              <a:xfrm>
                <a:off x="1954086" y="4370149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D3AB24FD-4D58-7EED-99BF-8AD5F4C3EEB2}"/>
                  </a:ext>
                </a:extLst>
              </p:cNvPr>
              <p:cNvCxnSpPr/>
              <p:nvPr/>
            </p:nvCxnSpPr>
            <p:spPr>
              <a:xfrm>
                <a:off x="1954086" y="455063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31E5A13-1413-1F0F-D041-8D2530C3BC5C}"/>
                </a:ext>
              </a:extLst>
            </p:cNvPr>
            <p:cNvSpPr/>
            <p:nvPr/>
          </p:nvSpPr>
          <p:spPr>
            <a:xfrm>
              <a:off x="5181544" y="3880754"/>
              <a:ext cx="284085" cy="284085"/>
            </a:xfrm>
            <a:prstGeom prst="rect">
              <a:avLst/>
            </a:prstGeom>
            <a:solidFill>
              <a:srgbClr val="A3C45F"/>
            </a:solidFill>
            <a:ln>
              <a:solidFill>
                <a:srgbClr val="00622D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2A295CE4-B1EE-C5F1-6928-FD919207A43A}"/>
                </a:ext>
              </a:extLst>
            </p:cNvPr>
            <p:cNvGrpSpPr/>
            <p:nvPr/>
          </p:nvGrpSpPr>
          <p:grpSpPr>
            <a:xfrm>
              <a:off x="4495471" y="3501493"/>
              <a:ext cx="739507" cy="263493"/>
              <a:chOff x="2680738" y="3454365"/>
              <a:chExt cx="815564" cy="53863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943EB0B6-7252-034D-A5D1-C3D38C507E87}"/>
                  </a:ext>
                </a:extLst>
              </p:cNvPr>
              <p:cNvCxnSpPr/>
              <p:nvPr/>
            </p:nvCxnSpPr>
            <p:spPr>
              <a:xfrm flipV="1">
                <a:off x="2680738" y="3793642"/>
                <a:ext cx="410957" cy="19685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15CA4D7F-EF5F-DEE9-AD0E-17A1BE9F676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915707" y="3624003"/>
                <a:ext cx="33927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F9A4EC6-313C-52F9-233D-BF5AF1EDDB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85345" y="3796146"/>
                <a:ext cx="410957" cy="19685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1BED792-8ED1-8DE6-C140-3A823FC7D593}"/>
              </a:ext>
            </a:extLst>
          </p:cNvPr>
          <p:cNvGrpSpPr/>
          <p:nvPr/>
        </p:nvGrpSpPr>
        <p:grpSpPr>
          <a:xfrm>
            <a:off x="9535434" y="2783725"/>
            <a:ext cx="1726841" cy="1988871"/>
            <a:chOff x="10008170" y="2946030"/>
            <a:chExt cx="1827524" cy="2104832"/>
          </a:xfrm>
        </p:grpSpPr>
        <p:sp>
          <p:nvSpPr>
            <p:cNvPr id="130" name="Rectangle: Rounded Corners 171">
              <a:extLst>
                <a:ext uri="{FF2B5EF4-FFF2-40B4-BE49-F238E27FC236}">
                  <a16:creationId xmlns:a16="http://schemas.microsoft.com/office/drawing/2014/main" id="{1D1039A3-153C-60D1-A570-483289F9B7B7}"/>
                </a:ext>
              </a:extLst>
            </p:cNvPr>
            <p:cNvSpPr/>
            <p:nvPr/>
          </p:nvSpPr>
          <p:spPr>
            <a:xfrm>
              <a:off x="10008170" y="2946030"/>
              <a:ext cx="1827524" cy="2104832"/>
            </a:xfrm>
            <a:prstGeom prst="round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5ECBF39D-3640-FD47-8CF8-3DF72B1410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07252" y="4035514"/>
              <a:ext cx="181606" cy="2586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C114ED7C-62BE-F022-6687-83EB44C0B4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1328" y="4035514"/>
              <a:ext cx="181606" cy="2586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6DDCD73C-58A0-CC12-617A-2AE3F517161B}"/>
                </a:ext>
              </a:extLst>
            </p:cNvPr>
            <p:cNvGrpSpPr/>
            <p:nvPr/>
          </p:nvGrpSpPr>
          <p:grpSpPr>
            <a:xfrm>
              <a:off x="11255491" y="3428461"/>
              <a:ext cx="75391" cy="134186"/>
              <a:chOff x="10422937" y="5118059"/>
              <a:chExt cx="149503" cy="266095"/>
            </a:xfrm>
            <a:gradFill flip="none" rotWithShape="1">
              <a:gsLst>
                <a:gs pos="0">
                  <a:srgbClr val="C0504D"/>
                </a:gs>
                <a:gs pos="100000">
                  <a:srgbClr val="4F81BD"/>
                </a:gs>
              </a:gsLst>
              <a:lin ang="0" scaled="1"/>
              <a:tileRect/>
            </a:gradFill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2CC05844-76C5-0F6D-E043-EBA9A5D03F14}"/>
                  </a:ext>
                </a:extLst>
              </p:cNvPr>
              <p:cNvSpPr/>
              <p:nvPr/>
            </p:nvSpPr>
            <p:spPr>
              <a:xfrm rot="16200000" flipV="1">
                <a:off x="10363629" y="5177367"/>
                <a:ext cx="266095" cy="147479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/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1D44EDDE-1308-6F1A-3EB1-A21129655FB6}"/>
                  </a:ext>
                </a:extLst>
              </p:cNvPr>
              <p:cNvCxnSpPr/>
              <p:nvPr/>
            </p:nvCxnSpPr>
            <p:spPr>
              <a:xfrm flipV="1">
                <a:off x="10424226" y="5384154"/>
                <a:ext cx="148214" cy="0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4748E03-6BA1-7E95-63DF-908E0BB3D9C3}"/>
                  </a:ext>
                </a:extLst>
              </p:cNvPr>
              <p:cNvCxnSpPr/>
              <p:nvPr/>
            </p:nvCxnSpPr>
            <p:spPr>
              <a:xfrm flipV="1">
                <a:off x="10424226" y="5251107"/>
                <a:ext cx="148214" cy="0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F397DB2-F7B6-A1F8-00DF-3D3BAA0CABA3}"/>
                  </a:ext>
                </a:extLst>
              </p:cNvPr>
              <p:cNvCxnSpPr/>
              <p:nvPr/>
            </p:nvCxnSpPr>
            <p:spPr>
              <a:xfrm flipV="1">
                <a:off x="10424226" y="5118060"/>
                <a:ext cx="148214" cy="0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D7CC80AC-C79F-EB24-2DF0-DDCDF29B4B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29861" y="3570851"/>
              <a:ext cx="60765" cy="171823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5EECF8A0-2BCB-B9F4-F7F6-FAC7322D98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01437" y="3570851"/>
              <a:ext cx="54054" cy="171823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6" name="Isosceles Triangle 122">
              <a:extLst>
                <a:ext uri="{FF2B5EF4-FFF2-40B4-BE49-F238E27FC236}">
                  <a16:creationId xmlns:a16="http://schemas.microsoft.com/office/drawing/2014/main" id="{103A409C-72D2-9C80-301A-EB6244B17BE9}"/>
                </a:ext>
              </a:extLst>
            </p:cNvPr>
            <p:cNvSpPr/>
            <p:nvPr/>
          </p:nvSpPr>
          <p:spPr>
            <a:xfrm>
              <a:off x="10216494" y="4349444"/>
              <a:ext cx="346229" cy="301432"/>
            </a:xfrm>
            <a:prstGeom prst="triangle">
              <a:avLst/>
            </a:prstGeom>
            <a:solidFill>
              <a:srgbClr val="C0504D"/>
            </a:solidFill>
            <a:ln>
              <a:solidFill>
                <a:srgbClr val="8C3836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6EE43CC7-B44A-1596-A6CC-1F77C2A73740}"/>
                </a:ext>
              </a:extLst>
            </p:cNvPr>
            <p:cNvSpPr/>
            <p:nvPr/>
          </p:nvSpPr>
          <p:spPr>
            <a:xfrm>
              <a:off x="10794373" y="4367666"/>
              <a:ext cx="301432" cy="301432"/>
            </a:xfrm>
            <a:prstGeom prst="ellipse">
              <a:avLst/>
            </a:prstGeom>
            <a:solidFill>
              <a:srgbClr val="4E81BD"/>
            </a:solidFill>
            <a:ln>
              <a:solidFill>
                <a:srgbClr val="385C8A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7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54A8548A-5E14-5FEF-DAAB-75A84402B247}"/>
                </a:ext>
              </a:extLst>
            </p:cNvPr>
            <p:cNvGrpSpPr/>
            <p:nvPr/>
          </p:nvGrpSpPr>
          <p:grpSpPr>
            <a:xfrm>
              <a:off x="10562723" y="3200409"/>
              <a:ext cx="179351" cy="721962"/>
              <a:chOff x="1954086" y="3828676"/>
              <a:chExt cx="179351" cy="721962"/>
            </a:xfrm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206204A-CF8B-D19B-5357-985C182574C3}"/>
                  </a:ext>
                </a:extLst>
              </p:cNvPr>
              <p:cNvSpPr/>
              <p:nvPr/>
            </p:nvSpPr>
            <p:spPr>
              <a:xfrm>
                <a:off x="1954086" y="3828676"/>
                <a:ext cx="179351" cy="721778"/>
              </a:xfrm>
              <a:prstGeom prst="rect">
                <a:avLst/>
              </a:prstGeom>
              <a:gradFill flip="none" rotWithShape="1">
                <a:gsLst>
                  <a:gs pos="100000">
                    <a:srgbClr val="4F81BD"/>
                  </a:gs>
                  <a:gs pos="0">
                    <a:srgbClr val="C0504D"/>
                  </a:gs>
                </a:gsLst>
                <a:lin ang="0" scaled="1"/>
                <a:tileRect/>
              </a:gradFill>
              <a:ln w="19050"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3CE5FFC3-CCAA-EBA7-3BE2-3A75A5AFCA78}"/>
                  </a:ext>
                </a:extLst>
              </p:cNvPr>
              <p:cNvCxnSpPr/>
              <p:nvPr/>
            </p:nvCxnSpPr>
            <p:spPr>
              <a:xfrm>
                <a:off x="1954086" y="4009167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5B20BEF1-121A-E853-577C-3E6DD7B152AD}"/>
                  </a:ext>
                </a:extLst>
              </p:cNvPr>
              <p:cNvCxnSpPr/>
              <p:nvPr/>
            </p:nvCxnSpPr>
            <p:spPr>
              <a:xfrm>
                <a:off x="1954086" y="3828676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1CA4A448-CDDD-19D8-F575-66E91476F4D0}"/>
                  </a:ext>
                </a:extLst>
              </p:cNvPr>
              <p:cNvCxnSpPr/>
              <p:nvPr/>
            </p:nvCxnSpPr>
            <p:spPr>
              <a:xfrm>
                <a:off x="1954086" y="418965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0E8927ED-EB61-85CA-FC03-5CCE40B87E6A}"/>
                  </a:ext>
                </a:extLst>
              </p:cNvPr>
              <p:cNvCxnSpPr/>
              <p:nvPr/>
            </p:nvCxnSpPr>
            <p:spPr>
              <a:xfrm>
                <a:off x="1954086" y="4370149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36F39EF5-39A4-9CCE-855D-EBD71B46E232}"/>
                  </a:ext>
                </a:extLst>
              </p:cNvPr>
              <p:cNvCxnSpPr/>
              <p:nvPr/>
            </p:nvCxnSpPr>
            <p:spPr>
              <a:xfrm>
                <a:off x="1954086" y="4550638"/>
                <a:ext cx="17935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46A2E535-3D76-1F0C-A3A7-DFCB828CEBDD}"/>
                </a:ext>
              </a:extLst>
            </p:cNvPr>
            <p:cNvGrpSpPr/>
            <p:nvPr/>
          </p:nvGrpSpPr>
          <p:grpSpPr>
            <a:xfrm>
              <a:off x="11065255" y="3766865"/>
              <a:ext cx="199565" cy="222641"/>
              <a:chOff x="11065255" y="3766865"/>
              <a:chExt cx="199565" cy="222641"/>
            </a:xfrm>
          </p:grpSpPr>
          <p:sp>
            <p:nvSpPr>
              <p:cNvPr id="144" name="Isosceles Triangle 222">
                <a:extLst>
                  <a:ext uri="{FF2B5EF4-FFF2-40B4-BE49-F238E27FC236}">
                    <a16:creationId xmlns:a16="http://schemas.microsoft.com/office/drawing/2014/main" id="{DE414AF8-62BC-75F3-1BC6-64DECAA7112A}"/>
                  </a:ext>
                </a:extLst>
              </p:cNvPr>
              <p:cNvSpPr/>
              <p:nvPr/>
            </p:nvSpPr>
            <p:spPr>
              <a:xfrm>
                <a:off x="11086415" y="3766865"/>
                <a:ext cx="178405" cy="155322"/>
              </a:xfrm>
              <a:prstGeom prst="triangle">
                <a:avLst/>
              </a:prstGeom>
              <a:solidFill>
                <a:srgbClr val="C0504D"/>
              </a:solidFill>
              <a:ln>
                <a:solidFill>
                  <a:srgbClr val="8C3836"/>
                </a:solidFill>
              </a:ln>
              <a:effectLst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83373970-B8AA-F375-3F07-33EF619AE94E}"/>
                  </a:ext>
                </a:extLst>
              </p:cNvPr>
              <p:cNvSpPr/>
              <p:nvPr/>
            </p:nvSpPr>
            <p:spPr>
              <a:xfrm rot="2700000">
                <a:off x="11057393" y="3877134"/>
                <a:ext cx="120235" cy="1045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/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F4BCEFBC-F5F8-A8CA-55A9-4D1CC1A6346A}"/>
                </a:ext>
              </a:extLst>
            </p:cNvPr>
            <p:cNvGrpSpPr/>
            <p:nvPr/>
          </p:nvGrpSpPr>
          <p:grpSpPr>
            <a:xfrm>
              <a:off x="11363615" y="3757788"/>
              <a:ext cx="296112" cy="190830"/>
              <a:chOff x="11369570" y="3757788"/>
              <a:chExt cx="296112" cy="190830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070D357F-850E-CB01-2C11-46B5C0FC8687}"/>
                  </a:ext>
                </a:extLst>
              </p:cNvPr>
              <p:cNvSpPr/>
              <p:nvPr/>
            </p:nvSpPr>
            <p:spPr>
              <a:xfrm>
                <a:off x="11369570" y="3757788"/>
                <a:ext cx="190830" cy="190830"/>
              </a:xfrm>
              <a:prstGeom prst="ellipse">
                <a:avLst/>
              </a:prstGeom>
              <a:solidFill>
                <a:srgbClr val="4E81BD"/>
              </a:solidFill>
              <a:ln>
                <a:solidFill>
                  <a:srgbClr val="385C8A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 dirty="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B1C0155-8D98-BE02-516D-58581604829A}"/>
                  </a:ext>
                </a:extLst>
              </p:cNvPr>
              <p:cNvSpPr/>
              <p:nvPr/>
            </p:nvSpPr>
            <p:spPr>
              <a:xfrm rot="2700000">
                <a:off x="11466354" y="3731963"/>
                <a:ext cx="120235" cy="2784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7"/>
              </a:p>
            </p:txBody>
          </p:sp>
        </p:grpSp>
        <p:sp>
          <p:nvSpPr>
            <p:cNvPr id="141" name="Graphic 71" descr="Magnifying glass with solid fill">
              <a:extLst>
                <a:ext uri="{FF2B5EF4-FFF2-40B4-BE49-F238E27FC236}">
                  <a16:creationId xmlns:a16="http://schemas.microsoft.com/office/drawing/2014/main" id="{6B826D00-8A7B-1ED8-94F7-08C7B05E5234}"/>
                </a:ext>
              </a:extLst>
            </p:cNvPr>
            <p:cNvSpPr/>
            <p:nvPr/>
          </p:nvSpPr>
          <p:spPr>
            <a:xfrm>
              <a:off x="11010089" y="3394134"/>
              <a:ext cx="751881" cy="752474"/>
            </a:xfrm>
            <a:custGeom>
              <a:avLst/>
              <a:gdLst>
                <a:gd name="connsiteX0" fmla="*/ 732473 w 751881"/>
                <a:gd name="connsiteY0" fmla="*/ 638175 h 752474"/>
                <a:gd name="connsiteX1" fmla="*/ 613410 w 751881"/>
                <a:gd name="connsiteY1" fmla="*/ 519112 h 752474"/>
                <a:gd name="connsiteX2" fmla="*/ 554355 w 751881"/>
                <a:gd name="connsiteY2" fmla="*/ 501015 h 752474"/>
                <a:gd name="connsiteX3" fmla="*/ 512445 w 751881"/>
                <a:gd name="connsiteY3" fmla="*/ 459105 h 752474"/>
                <a:gd name="connsiteX4" fmla="*/ 571500 w 751881"/>
                <a:gd name="connsiteY4" fmla="*/ 285750 h 752474"/>
                <a:gd name="connsiteX5" fmla="*/ 285750 w 751881"/>
                <a:gd name="connsiteY5" fmla="*/ 0 h 752474"/>
                <a:gd name="connsiteX6" fmla="*/ 0 w 751881"/>
                <a:gd name="connsiteY6" fmla="*/ 285750 h 752474"/>
                <a:gd name="connsiteX7" fmla="*/ 285750 w 751881"/>
                <a:gd name="connsiteY7" fmla="*/ 571500 h 752474"/>
                <a:gd name="connsiteX8" fmla="*/ 459105 w 751881"/>
                <a:gd name="connsiteY8" fmla="*/ 512445 h 752474"/>
                <a:gd name="connsiteX9" fmla="*/ 501015 w 751881"/>
                <a:gd name="connsiteY9" fmla="*/ 554355 h 752474"/>
                <a:gd name="connsiteX10" fmla="*/ 519112 w 751881"/>
                <a:gd name="connsiteY10" fmla="*/ 613410 h 752474"/>
                <a:gd name="connsiteX11" fmla="*/ 638175 w 751881"/>
                <a:gd name="connsiteY11" fmla="*/ 732473 h 752474"/>
                <a:gd name="connsiteX12" fmla="*/ 685800 w 751881"/>
                <a:gd name="connsiteY12" fmla="*/ 752475 h 752474"/>
                <a:gd name="connsiteX13" fmla="*/ 733425 w 751881"/>
                <a:gd name="connsiteY13" fmla="*/ 732473 h 752474"/>
                <a:gd name="connsiteX14" fmla="*/ 732473 w 751881"/>
                <a:gd name="connsiteY14" fmla="*/ 638175 h 752474"/>
                <a:gd name="connsiteX15" fmla="*/ 284798 w 751881"/>
                <a:gd name="connsiteY15" fmla="*/ 513398 h 752474"/>
                <a:gd name="connsiteX16" fmla="*/ 56197 w 751881"/>
                <a:gd name="connsiteY16" fmla="*/ 284798 h 752474"/>
                <a:gd name="connsiteX17" fmla="*/ 284798 w 751881"/>
                <a:gd name="connsiteY17" fmla="*/ 56197 h 752474"/>
                <a:gd name="connsiteX18" fmla="*/ 513398 w 751881"/>
                <a:gd name="connsiteY18" fmla="*/ 284798 h 752474"/>
                <a:gd name="connsiteX19" fmla="*/ 284798 w 751881"/>
                <a:gd name="connsiteY19" fmla="*/ 513398 h 75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1881" h="752474">
                  <a:moveTo>
                    <a:pt x="732473" y="638175"/>
                  </a:moveTo>
                  <a:lnTo>
                    <a:pt x="613410" y="519112"/>
                  </a:lnTo>
                  <a:cubicBezTo>
                    <a:pt x="597218" y="502920"/>
                    <a:pt x="575310" y="497205"/>
                    <a:pt x="554355" y="501015"/>
                  </a:cubicBezTo>
                  <a:lnTo>
                    <a:pt x="512445" y="459105"/>
                  </a:lnTo>
                  <a:cubicBezTo>
                    <a:pt x="549593" y="411480"/>
                    <a:pt x="571500" y="350520"/>
                    <a:pt x="571500" y="285750"/>
                  </a:cubicBezTo>
                  <a:cubicBezTo>
                    <a:pt x="571500" y="128588"/>
                    <a:pt x="442912" y="0"/>
                    <a:pt x="285750" y="0"/>
                  </a:cubicBezTo>
                  <a:cubicBezTo>
                    <a:pt x="128588" y="0"/>
                    <a:pt x="0" y="128588"/>
                    <a:pt x="0" y="285750"/>
                  </a:cubicBezTo>
                  <a:cubicBezTo>
                    <a:pt x="0" y="442912"/>
                    <a:pt x="128588" y="571500"/>
                    <a:pt x="285750" y="571500"/>
                  </a:cubicBezTo>
                  <a:cubicBezTo>
                    <a:pt x="350520" y="571500"/>
                    <a:pt x="410528" y="549593"/>
                    <a:pt x="459105" y="512445"/>
                  </a:cubicBezTo>
                  <a:lnTo>
                    <a:pt x="501015" y="554355"/>
                  </a:lnTo>
                  <a:cubicBezTo>
                    <a:pt x="497205" y="575310"/>
                    <a:pt x="502920" y="597218"/>
                    <a:pt x="519112" y="613410"/>
                  </a:cubicBezTo>
                  <a:lnTo>
                    <a:pt x="638175" y="732473"/>
                  </a:lnTo>
                  <a:cubicBezTo>
                    <a:pt x="651510" y="745808"/>
                    <a:pt x="668655" y="752475"/>
                    <a:pt x="685800" y="752475"/>
                  </a:cubicBezTo>
                  <a:cubicBezTo>
                    <a:pt x="702945" y="752475"/>
                    <a:pt x="720090" y="745808"/>
                    <a:pt x="733425" y="732473"/>
                  </a:cubicBezTo>
                  <a:cubicBezTo>
                    <a:pt x="758190" y="705802"/>
                    <a:pt x="758190" y="663893"/>
                    <a:pt x="732473" y="638175"/>
                  </a:cubicBezTo>
                  <a:close/>
                  <a:moveTo>
                    <a:pt x="284798" y="513398"/>
                  </a:moveTo>
                  <a:cubicBezTo>
                    <a:pt x="159067" y="513398"/>
                    <a:pt x="56197" y="410528"/>
                    <a:pt x="56197" y="284798"/>
                  </a:cubicBezTo>
                  <a:cubicBezTo>
                    <a:pt x="56197" y="159067"/>
                    <a:pt x="159067" y="56197"/>
                    <a:pt x="284798" y="56197"/>
                  </a:cubicBezTo>
                  <a:cubicBezTo>
                    <a:pt x="410528" y="56197"/>
                    <a:pt x="513398" y="159067"/>
                    <a:pt x="513398" y="284798"/>
                  </a:cubicBezTo>
                  <a:cubicBezTo>
                    <a:pt x="513398" y="410528"/>
                    <a:pt x="410528" y="513398"/>
                    <a:pt x="284798" y="5133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607"/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61249CB8-4507-05F3-3E38-1FF6AF0E9C73}"/>
              </a:ext>
            </a:extLst>
          </p:cNvPr>
          <p:cNvSpPr/>
          <p:nvPr/>
        </p:nvSpPr>
        <p:spPr>
          <a:xfrm>
            <a:off x="1797700" y="1599707"/>
            <a:ext cx="385917" cy="81482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6CE79364-1226-B40A-D7CC-46FBDF9BC600}"/>
              </a:ext>
            </a:extLst>
          </p:cNvPr>
          <p:cNvSpPr/>
          <p:nvPr/>
        </p:nvSpPr>
        <p:spPr>
          <a:xfrm>
            <a:off x="848238" y="1599707"/>
            <a:ext cx="385917" cy="81482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sp>
        <p:nvSpPr>
          <p:cNvPr id="158" name="Arrow: Right 228">
            <a:extLst>
              <a:ext uri="{FF2B5EF4-FFF2-40B4-BE49-F238E27FC236}">
                <a16:creationId xmlns:a16="http://schemas.microsoft.com/office/drawing/2014/main" id="{BE941E60-1389-133C-F242-738BACCADABF}"/>
              </a:ext>
            </a:extLst>
          </p:cNvPr>
          <p:cNvSpPr/>
          <p:nvPr/>
        </p:nvSpPr>
        <p:spPr>
          <a:xfrm>
            <a:off x="3146378" y="1831611"/>
            <a:ext cx="3686060" cy="270351"/>
          </a:xfrm>
          <a:prstGeom prst="rightArrow">
            <a:avLst/>
          </a:prstGeom>
          <a:solidFill>
            <a:srgbClr val="FFFFAB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sp>
        <p:nvSpPr>
          <p:cNvPr id="159" name="Arrow: Right 230">
            <a:extLst>
              <a:ext uri="{FF2B5EF4-FFF2-40B4-BE49-F238E27FC236}">
                <a16:creationId xmlns:a16="http://schemas.microsoft.com/office/drawing/2014/main" id="{80DEA43A-DB74-FFB7-FF12-51CC6B6E18A4}"/>
              </a:ext>
            </a:extLst>
          </p:cNvPr>
          <p:cNvSpPr/>
          <p:nvPr/>
        </p:nvSpPr>
        <p:spPr>
          <a:xfrm>
            <a:off x="3146378" y="5326989"/>
            <a:ext cx="3686060" cy="270351"/>
          </a:xfrm>
          <a:prstGeom prst="rightArrow">
            <a:avLst/>
          </a:prstGeom>
          <a:solidFill>
            <a:srgbClr val="FFFFAB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/>
          </a:p>
        </p:txBody>
      </p:sp>
      <p:sp>
        <p:nvSpPr>
          <p:cNvPr id="160" name="Arrow: Circular 2">
            <a:extLst>
              <a:ext uri="{FF2B5EF4-FFF2-40B4-BE49-F238E27FC236}">
                <a16:creationId xmlns:a16="http://schemas.microsoft.com/office/drawing/2014/main" id="{BDCADBE9-0034-2740-7E9C-F5C9B7785D7B}"/>
              </a:ext>
            </a:extLst>
          </p:cNvPr>
          <p:cNvSpPr/>
          <p:nvPr/>
        </p:nvSpPr>
        <p:spPr>
          <a:xfrm rot="16200000" flipH="1">
            <a:off x="224050" y="3232941"/>
            <a:ext cx="1008554" cy="920130"/>
          </a:xfrm>
          <a:prstGeom prst="circularArrow">
            <a:avLst>
              <a:gd name="adj1" fmla="val 12991"/>
              <a:gd name="adj2" fmla="val 692247"/>
              <a:gd name="adj3" fmla="val 20403034"/>
              <a:gd name="adj4" fmla="val 11521658"/>
              <a:gd name="adj5" fmla="val 1178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7">
              <a:solidFill>
                <a:schemeClr val="tx1"/>
              </a:solidFill>
            </a:endParaRP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D26B0C9-7D69-764A-01E9-B29FC905D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0397DCA6-C5EF-5E3B-6E49-AB1338ABF821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2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  <p:bldP spid="94" grpId="0" animBg="1"/>
      <p:bldP spid="95" grpId="0" animBg="1"/>
      <p:bldP spid="96" grpId="0" animBg="1"/>
      <p:bldP spid="97" grpId="0" animBg="1"/>
      <p:bldP spid="98" grpId="0" animBg="1"/>
      <p:bldP spid="158" grpId="0" animBg="1"/>
      <p:bldP spid="159" grpId="0" animBg="1"/>
      <p:bldP spid="1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6E3AA-74E2-1D5E-6A05-1FD63AE72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4;p14">
            <a:extLst>
              <a:ext uri="{FF2B5EF4-FFF2-40B4-BE49-F238E27FC236}">
                <a16:creationId xmlns:a16="http://schemas.microsoft.com/office/drawing/2014/main" id="{D50752D1-B2E3-CA2E-04DD-A2A11C3BBE57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Recap: Large Language Models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E0FA920D-E9C4-449F-F16B-A58FC8AF4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5AA164-33E1-BB64-B59E-4F586484671A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6</a:t>
            </a:fld>
            <a:endParaRPr lang="en-US" dirty="0"/>
          </a:p>
        </p:txBody>
      </p:sp>
      <p:pic>
        <p:nvPicPr>
          <p:cNvPr id="18" name="Picture 2" descr="How GPT3 Works - Visualizations and Animations – Jay Alammar – Visualizing  machine learning one concept at a time.">
            <a:extLst>
              <a:ext uri="{FF2B5EF4-FFF2-40B4-BE49-F238E27FC236}">
                <a16:creationId xmlns:a16="http://schemas.microsoft.com/office/drawing/2014/main" id="{B856E526-3776-6562-7965-98AF912CC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9" r="14947" b="5341"/>
          <a:stretch/>
        </p:blipFill>
        <p:spPr bwMode="auto">
          <a:xfrm>
            <a:off x="1209721" y="1939734"/>
            <a:ext cx="5421746" cy="375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9A38B8-1780-ECE6-E2A3-1A851FBA82E9}"/>
              </a:ext>
            </a:extLst>
          </p:cNvPr>
          <p:cNvCxnSpPr>
            <a:cxnSpLocks/>
          </p:cNvCxnSpPr>
          <p:nvPr/>
        </p:nvCxnSpPr>
        <p:spPr>
          <a:xfrm>
            <a:off x="6890227" y="3816602"/>
            <a:ext cx="68232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1C11ED5-AB6A-01DD-C555-5AF19C6D6FD0}"/>
              </a:ext>
            </a:extLst>
          </p:cNvPr>
          <p:cNvSpPr txBox="1"/>
          <p:nvPr/>
        </p:nvSpPr>
        <p:spPr>
          <a:xfrm>
            <a:off x="7723311" y="2083056"/>
            <a:ext cx="3193142" cy="3514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9626">
              <a:defRPr/>
            </a:pPr>
            <a:r>
              <a:rPr lang="en-US" sz="171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Question answering</a:t>
            </a:r>
          </a:p>
          <a:p>
            <a:pPr algn="ctr" defTabSz="579626">
              <a:defRPr/>
            </a:pPr>
            <a:endParaRPr lang="en-US" sz="171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venir Next Medium"/>
            </a:endParaRPr>
          </a:p>
          <a:p>
            <a:pPr algn="ctr" defTabSz="579626">
              <a:defRPr/>
            </a:pPr>
            <a:r>
              <a:rPr lang="en-US" sz="171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Open-ended dialog</a:t>
            </a:r>
          </a:p>
          <a:p>
            <a:pPr algn="ctr" defTabSz="579626">
              <a:defRPr/>
            </a:pPr>
            <a:endParaRPr lang="en-US" sz="171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venir Next Medium"/>
            </a:endParaRPr>
          </a:p>
          <a:p>
            <a:pPr algn="ctr" defTabSz="579626">
              <a:defRPr/>
            </a:pPr>
            <a:r>
              <a:rPr lang="en-US" sz="171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Translate to different languages</a:t>
            </a:r>
          </a:p>
          <a:p>
            <a:pPr algn="ctr" defTabSz="579626">
              <a:defRPr/>
            </a:pPr>
            <a:endParaRPr lang="en-US" sz="171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venir Next Medium"/>
            </a:endParaRPr>
          </a:p>
          <a:p>
            <a:pPr algn="ctr" defTabSz="579626">
              <a:defRPr/>
            </a:pPr>
            <a:r>
              <a:rPr lang="en-US" sz="171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Retrieve news</a:t>
            </a:r>
          </a:p>
          <a:p>
            <a:pPr algn="ctr" defTabSz="579626">
              <a:defRPr/>
            </a:pPr>
            <a:endParaRPr lang="en-US" sz="171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venir Next Medium"/>
            </a:endParaRPr>
          </a:p>
          <a:p>
            <a:pPr algn="ctr" defTabSz="579626">
              <a:defRPr/>
            </a:pPr>
            <a:r>
              <a:rPr lang="en-US" sz="171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Solving math problems</a:t>
            </a:r>
          </a:p>
          <a:p>
            <a:pPr algn="ctr" defTabSz="579626">
              <a:defRPr/>
            </a:pPr>
            <a:endParaRPr lang="en-US" sz="171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venir Next Medium"/>
            </a:endParaRPr>
          </a:p>
          <a:p>
            <a:pPr algn="ctr" defTabSz="579626">
              <a:defRPr/>
            </a:pPr>
            <a:r>
              <a:rPr lang="en-US" sz="171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Writing code</a:t>
            </a:r>
          </a:p>
          <a:p>
            <a:pPr algn="ctr" defTabSz="579626">
              <a:defRPr/>
            </a:pPr>
            <a:endParaRPr lang="en-US" sz="171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venir Next Medium"/>
            </a:endParaRPr>
          </a:p>
          <a:p>
            <a:pPr algn="ctr" defTabSz="579626">
              <a:defRPr/>
            </a:pPr>
            <a:r>
              <a:rPr lang="en-US" sz="171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and more…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DC7413-FA38-0DD7-CF10-6EF5DB2FBC6E}"/>
              </a:ext>
            </a:extLst>
          </p:cNvPr>
          <p:cNvSpPr txBox="1"/>
          <p:nvPr/>
        </p:nvSpPr>
        <p:spPr>
          <a:xfrm>
            <a:off x="-8467" y="6170453"/>
            <a:ext cx="11453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8173" hangingPunct="0">
              <a:spcBef>
                <a:spcPts val="1559"/>
              </a:spcBef>
            </a:pPr>
            <a:r>
              <a:rPr lang="en-US" sz="1400" kern="0" dirty="0">
                <a:solidFill>
                  <a:srgbClr val="292929"/>
                </a:solidFill>
                <a:latin typeface="+mj-lt"/>
                <a:cs typeface="Calibri" panose="020F0502020204030204" pitchFamily="34" charset="0"/>
                <a:sym typeface="Avenir Next Medium"/>
              </a:rPr>
              <a:t>[Brown et al., </a:t>
            </a:r>
            <a:r>
              <a:rPr lang="en-US" sz="1400" kern="0" dirty="0">
                <a:solidFill>
                  <a:srgbClr val="292929"/>
                </a:solidFill>
                <a:latin typeface="+mj-lt"/>
                <a:sym typeface="Avenir Next Medium"/>
              </a:rPr>
              <a:t>Language Models are Few-shot Learners</a:t>
            </a:r>
            <a:r>
              <a:rPr lang="en-US" sz="1400" kern="0" dirty="0">
                <a:solidFill>
                  <a:srgbClr val="292929"/>
                </a:solidFill>
                <a:latin typeface="+mj-lt"/>
                <a:cs typeface="Calibri" panose="020F0502020204030204" pitchFamily="34" charset="0"/>
                <a:sym typeface="Avenir Next Medium"/>
              </a:rPr>
              <a:t>. NeurIPS 2020]</a:t>
            </a:r>
          </a:p>
        </p:txBody>
      </p:sp>
    </p:spTree>
    <p:extLst>
      <p:ext uri="{BB962C8B-B14F-4D97-AF65-F5344CB8AC3E}">
        <p14:creationId xmlns:p14="http://schemas.microsoft.com/office/powerpoint/2010/main" val="96216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C7B96-5954-86E2-E890-850E0EBCD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4;p14">
            <a:extLst>
              <a:ext uri="{FF2B5EF4-FFF2-40B4-BE49-F238E27FC236}">
                <a16:creationId xmlns:a16="http://schemas.microsoft.com/office/drawing/2014/main" id="{A06B0DBE-7FBF-D18A-FC23-F10EAE6CAAD0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From Large Language Models to Multimodal Models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FA465336-3E31-FADE-3347-95282A1EF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F046032-5944-480C-2BD6-1C3756CDBF7A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7</a:t>
            </a:fld>
            <a:endParaRPr lang="en-US" dirty="0"/>
          </a:p>
        </p:txBody>
      </p:sp>
      <p:pic>
        <p:nvPicPr>
          <p:cNvPr id="112" name="1_60">
            <a:hlinkClick r:id="" action="ppaction://media"/>
            <a:extLst>
              <a:ext uri="{FF2B5EF4-FFF2-40B4-BE49-F238E27FC236}">
                <a16:creationId xmlns:a16="http://schemas.microsoft.com/office/drawing/2014/main" id="{798C4706-59CD-CC42-16F6-B2B0301D2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051" y="1850790"/>
            <a:ext cx="5745427" cy="3216841"/>
          </a:xfrm>
          <a:prstGeom prst="rect">
            <a:avLst/>
          </a:prstGeom>
        </p:spPr>
      </p:pic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EC79958-A156-E859-0E39-0B90BD347E54}"/>
              </a:ext>
            </a:extLst>
          </p:cNvPr>
          <p:cNvCxnSpPr>
            <a:cxnSpLocks/>
          </p:cNvCxnSpPr>
          <p:nvPr/>
        </p:nvCxnSpPr>
        <p:spPr>
          <a:xfrm>
            <a:off x="6268425" y="3413605"/>
            <a:ext cx="68232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1AAE6803-53C5-8B4C-A8F9-6FB2C121ECDC}"/>
              </a:ext>
            </a:extLst>
          </p:cNvPr>
          <p:cNvSpPr txBox="1"/>
          <p:nvPr/>
        </p:nvSpPr>
        <p:spPr>
          <a:xfrm>
            <a:off x="7046429" y="1428561"/>
            <a:ext cx="415200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26836"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Classification: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What is the tone of the man in the grey shirt?</a:t>
            </a:r>
          </a:p>
          <a:p>
            <a:pPr algn="ctr" defTabSz="1226836">
              <a:defRPr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26836"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Open-ended: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Describe the relationships between these 2 people.</a:t>
            </a:r>
          </a:p>
          <a:p>
            <a:pPr algn="ctr" defTabSz="1226836">
              <a:defRPr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26836"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Explanation: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Explain why, citing visual and verbal evidence.</a:t>
            </a:r>
          </a:p>
          <a:p>
            <a:pPr algn="ctr" defTabSz="1226836">
              <a:defRPr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venir Next Medium"/>
            </a:endParaRPr>
          </a:p>
          <a:p>
            <a:pPr algn="ctr" defTabSz="1226836"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Generation: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Animate a story inspired by this short video clip.</a:t>
            </a:r>
          </a:p>
          <a:p>
            <a:pPr algn="ctr" defTabSz="1226836">
              <a:defRPr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venir Next Medium"/>
            </a:endParaRPr>
          </a:p>
          <a:p>
            <a:pPr algn="ctr" defTabSz="1226836">
              <a:defRPr/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Counterfactual: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What if these people were from a different society or culture?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58C1BF9-DA7A-B970-8C36-86CC96A8E59A}"/>
              </a:ext>
            </a:extLst>
          </p:cNvPr>
          <p:cNvSpPr txBox="1"/>
          <p:nvPr/>
        </p:nvSpPr>
        <p:spPr>
          <a:xfrm>
            <a:off x="-8830" y="6170055"/>
            <a:ext cx="876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[Liang, Zadeh, and Morency. Foundations and Trends on Multimodal Machine Learning. ACM Computing Surveys 2024]</a:t>
            </a:r>
          </a:p>
        </p:txBody>
      </p:sp>
    </p:spTree>
    <p:extLst>
      <p:ext uri="{BB962C8B-B14F-4D97-AF65-F5344CB8AC3E}">
        <p14:creationId xmlns:p14="http://schemas.microsoft.com/office/powerpoint/2010/main" val="164710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04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video>
              <p:cMediaNode>
                <p:cTn id="43" fill="hold" display="0">
                  <p:stCondLst>
                    <p:cond delay="indefinite"/>
                  </p:stCondLst>
                </p:cTn>
                <p:tgtEl>
                  <p:spTgt spid="1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1913B-1D04-64AB-1CD7-7EB571CBB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4;p14">
            <a:extLst>
              <a:ext uri="{FF2B5EF4-FFF2-40B4-BE49-F238E27FC236}">
                <a16:creationId xmlns:a16="http://schemas.microsoft.com/office/drawing/2014/main" id="{3A9D9AF9-BE6C-2844-570E-D3EEF91B0D37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Large Multimodal Models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9CB0F931-7D90-17D4-D859-C71B2C80F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666AA1-AAE7-D6EA-CFB3-39A6B12A5E52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8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36FC44-34ED-30BE-E1E4-205632C05ACD}"/>
              </a:ext>
            </a:extLst>
          </p:cNvPr>
          <p:cNvGrpSpPr/>
          <p:nvPr/>
        </p:nvGrpSpPr>
        <p:grpSpPr>
          <a:xfrm>
            <a:off x="2140713" y="3010196"/>
            <a:ext cx="1770071" cy="1142006"/>
            <a:chOff x="4744669" y="4011851"/>
            <a:chExt cx="1921336" cy="1239599"/>
          </a:xfrm>
        </p:grpSpPr>
        <p:sp>
          <p:nvSpPr>
            <p:cNvPr id="4" name="Isosceles Triangle 97">
              <a:extLst>
                <a:ext uri="{FF2B5EF4-FFF2-40B4-BE49-F238E27FC236}">
                  <a16:creationId xmlns:a16="http://schemas.microsoft.com/office/drawing/2014/main" id="{1FC530F6-459B-1F22-A3B1-6368E7B6F072}"/>
                </a:ext>
              </a:extLst>
            </p:cNvPr>
            <p:cNvSpPr/>
            <p:nvPr/>
          </p:nvSpPr>
          <p:spPr>
            <a:xfrm>
              <a:off x="5314844" y="4011851"/>
              <a:ext cx="346229" cy="301432"/>
            </a:xfrm>
            <a:prstGeom prst="triangle">
              <a:avLst/>
            </a:prstGeom>
            <a:gradFill flip="none" rotWithShape="1">
              <a:gsLst>
                <a:gs pos="0">
                  <a:srgbClr val="4E81BD"/>
                </a:gs>
                <a:gs pos="80000">
                  <a:srgbClr val="C0504D"/>
                </a:gs>
              </a:gsLst>
              <a:lin ang="16200000" scaled="0"/>
              <a:tileRect/>
            </a:gradFill>
            <a:ln w="25400" cap="flat" cmpd="sng" algn="ctr">
              <a:solidFill>
                <a:srgbClr val="8C3836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5" name="Isosceles Triangle 100">
              <a:extLst>
                <a:ext uri="{FF2B5EF4-FFF2-40B4-BE49-F238E27FC236}">
                  <a16:creationId xmlns:a16="http://schemas.microsoft.com/office/drawing/2014/main" id="{41FD9231-D1B8-860B-66CB-76EB0FC7EC4C}"/>
                </a:ext>
              </a:extLst>
            </p:cNvPr>
            <p:cNvSpPr/>
            <p:nvPr/>
          </p:nvSpPr>
          <p:spPr>
            <a:xfrm>
              <a:off x="4744669" y="4011851"/>
              <a:ext cx="346229" cy="301432"/>
            </a:xfrm>
            <a:prstGeom prst="triangle">
              <a:avLst/>
            </a:prstGeom>
            <a:gradFill flip="none" rotWithShape="1">
              <a:gsLst>
                <a:gs pos="74000">
                  <a:srgbClr val="4E81BD"/>
                </a:gs>
                <a:gs pos="0">
                  <a:srgbClr val="C0504D"/>
                </a:gs>
              </a:gsLst>
              <a:lin ang="5400000" scaled="1"/>
              <a:tileRect/>
            </a:gradFill>
            <a:ln w="25400" cap="flat" cmpd="sng" algn="ctr">
              <a:solidFill>
                <a:srgbClr val="8C3836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F43BB31-10F3-110B-AF59-508690C0D4C4}"/>
                </a:ext>
              </a:extLst>
            </p:cNvPr>
            <p:cNvCxnSpPr>
              <a:cxnSpLocks/>
            </p:cNvCxnSpPr>
            <p:nvPr/>
          </p:nvCxnSpPr>
          <p:spPr>
            <a:xfrm>
              <a:off x="4928915" y="4417974"/>
              <a:ext cx="1099192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FCCBACC-DC81-EC72-3B7B-A2BE1CFAA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4363" y="4417974"/>
              <a:ext cx="1110108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6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Isosceles Triangle 123">
              <a:extLst>
                <a:ext uri="{FF2B5EF4-FFF2-40B4-BE49-F238E27FC236}">
                  <a16:creationId xmlns:a16="http://schemas.microsoft.com/office/drawing/2014/main" id="{A87BB1E5-9C7E-63D4-DA44-13758C4B5813}"/>
                </a:ext>
              </a:extLst>
            </p:cNvPr>
            <p:cNvSpPr/>
            <p:nvPr/>
          </p:nvSpPr>
          <p:spPr>
            <a:xfrm>
              <a:off x="5872244" y="4011851"/>
              <a:ext cx="346229" cy="301432"/>
            </a:xfrm>
            <a:prstGeom prst="triangle">
              <a:avLst/>
            </a:prstGeom>
            <a:gradFill flip="none" rotWithShape="1">
              <a:gsLst>
                <a:gs pos="0">
                  <a:srgbClr val="4E81BD"/>
                </a:gs>
                <a:gs pos="38000">
                  <a:srgbClr val="C0504D"/>
                </a:gs>
              </a:gsLst>
              <a:lin ang="16200000" scaled="0"/>
              <a:tileRect/>
            </a:gradFill>
            <a:ln w="25400" cap="flat" cmpd="sng" algn="ctr">
              <a:solidFill>
                <a:srgbClr val="8C3836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D056BC2-645F-BE4D-039D-7E5749317D2E}"/>
                </a:ext>
              </a:extLst>
            </p:cNvPr>
            <p:cNvSpPr/>
            <p:nvPr/>
          </p:nvSpPr>
          <p:spPr>
            <a:xfrm>
              <a:off x="4766060" y="4942589"/>
              <a:ext cx="305558" cy="305558"/>
            </a:xfrm>
            <a:prstGeom prst="ellipse">
              <a:avLst/>
            </a:prstGeom>
            <a:gradFill>
              <a:gsLst>
                <a:gs pos="55000">
                  <a:srgbClr val="4E81BD"/>
                </a:gs>
                <a:gs pos="0">
                  <a:srgbClr val="C0504D"/>
                </a:gs>
              </a:gsLst>
              <a:lin ang="5400000" scaled="0"/>
            </a:gradFill>
            <a:ln w="25400" cap="flat" cmpd="sng" algn="ctr">
              <a:solidFill>
                <a:srgbClr val="385C8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0D31EBF-92C3-A03A-BAE2-26B504F1C000}"/>
                </a:ext>
              </a:extLst>
            </p:cNvPr>
            <p:cNvSpPr/>
            <p:nvPr/>
          </p:nvSpPr>
          <p:spPr>
            <a:xfrm>
              <a:off x="5335644" y="4942589"/>
              <a:ext cx="308861" cy="308861"/>
            </a:xfrm>
            <a:prstGeom prst="ellipse">
              <a:avLst/>
            </a:prstGeom>
            <a:gradFill>
              <a:gsLst>
                <a:gs pos="100000">
                  <a:srgbClr val="4E81BD"/>
                </a:gs>
                <a:gs pos="0">
                  <a:srgbClr val="C0504D"/>
                </a:gs>
              </a:gsLst>
              <a:lin ang="5400000" scaled="0"/>
            </a:gradFill>
            <a:ln w="25400" cap="flat" cmpd="sng" algn="ctr">
              <a:solidFill>
                <a:srgbClr val="385C8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B3E4B11-5045-293E-F3FB-6010CB052D0B}"/>
                </a:ext>
              </a:extLst>
            </p:cNvPr>
            <p:cNvSpPr/>
            <p:nvPr/>
          </p:nvSpPr>
          <p:spPr>
            <a:xfrm>
              <a:off x="5890927" y="4942589"/>
              <a:ext cx="308861" cy="308861"/>
            </a:xfrm>
            <a:prstGeom prst="ellipse">
              <a:avLst/>
            </a:prstGeom>
            <a:gradFill>
              <a:gsLst>
                <a:gs pos="100000">
                  <a:srgbClr val="4E81BD"/>
                </a:gs>
                <a:gs pos="37000">
                  <a:srgbClr val="C0504D"/>
                </a:gs>
              </a:gsLst>
              <a:lin ang="5400000" scaled="0"/>
            </a:gradFill>
            <a:ln w="25400" cap="flat" cmpd="sng" algn="ctr">
              <a:solidFill>
                <a:srgbClr val="385C8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F78B9B5-94BD-A5F9-7722-9B7B8F4C4007}"/>
                </a:ext>
              </a:extLst>
            </p:cNvPr>
            <p:cNvCxnSpPr>
              <a:cxnSpLocks/>
            </p:cNvCxnSpPr>
            <p:nvPr/>
          </p:nvCxnSpPr>
          <p:spPr>
            <a:xfrm>
              <a:off x="6032659" y="4417974"/>
              <a:ext cx="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6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DA56EC2-B78E-E086-DF4C-7A4F434882D2}"/>
                </a:ext>
              </a:extLst>
            </p:cNvPr>
            <p:cNvSpPr/>
            <p:nvPr/>
          </p:nvSpPr>
          <p:spPr>
            <a:xfrm>
              <a:off x="6378421" y="42451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C268BE-2340-3035-9471-6F5196FF7C09}"/>
                </a:ext>
              </a:extLst>
            </p:cNvPr>
            <p:cNvSpPr/>
            <p:nvPr/>
          </p:nvSpPr>
          <p:spPr>
            <a:xfrm>
              <a:off x="6496955" y="42451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E15F2A8-1CD0-1563-91B3-F7D86EA5FD2E}"/>
                </a:ext>
              </a:extLst>
            </p:cNvPr>
            <p:cNvSpPr/>
            <p:nvPr/>
          </p:nvSpPr>
          <p:spPr>
            <a:xfrm>
              <a:off x="6619015" y="42451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5E26098-0FDC-E0C5-399B-1DDAC07C9D17}"/>
                </a:ext>
              </a:extLst>
            </p:cNvPr>
            <p:cNvSpPr/>
            <p:nvPr/>
          </p:nvSpPr>
          <p:spPr>
            <a:xfrm>
              <a:off x="6378421" y="51595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564AD94-9841-1298-338F-FAEEE3B27AFB}"/>
                </a:ext>
              </a:extLst>
            </p:cNvPr>
            <p:cNvSpPr/>
            <p:nvPr/>
          </p:nvSpPr>
          <p:spPr>
            <a:xfrm>
              <a:off x="6496955" y="51595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E070F2F-90ED-410E-CF15-E140A26707F1}"/>
                </a:ext>
              </a:extLst>
            </p:cNvPr>
            <p:cNvSpPr/>
            <p:nvPr/>
          </p:nvSpPr>
          <p:spPr>
            <a:xfrm>
              <a:off x="6619015" y="51595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A34821C-0827-9FEC-B116-DE33AE7EFBDC}"/>
                </a:ext>
              </a:extLst>
            </p:cNvPr>
            <p:cNvCxnSpPr>
              <a:cxnSpLocks/>
            </p:cNvCxnSpPr>
            <p:nvPr/>
          </p:nvCxnSpPr>
          <p:spPr>
            <a:xfrm>
              <a:off x="4932946" y="4417974"/>
              <a:ext cx="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F89C558-6D95-C53F-7809-D04BE152A6A8}"/>
                </a:ext>
              </a:extLst>
            </p:cNvPr>
            <p:cNvCxnSpPr/>
            <p:nvPr/>
          </p:nvCxnSpPr>
          <p:spPr>
            <a:xfrm>
              <a:off x="5482021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50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0EAA84B-CA75-1F1D-E19B-AD040B01B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2021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0E89220-78F6-A950-E9C2-BEF7ED928986}"/>
                </a:ext>
              </a:extLst>
            </p:cNvPr>
            <p:cNvCxnSpPr/>
            <p:nvPr/>
          </p:nvCxnSpPr>
          <p:spPr>
            <a:xfrm>
              <a:off x="4932946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50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ED748BD-480A-3F68-6A7A-310E8EA3A6F4}"/>
                </a:ext>
              </a:extLst>
            </p:cNvPr>
            <p:cNvCxnSpPr>
              <a:cxnSpLocks/>
            </p:cNvCxnSpPr>
            <p:nvPr/>
          </p:nvCxnSpPr>
          <p:spPr>
            <a:xfrm>
              <a:off x="5485396" y="4417974"/>
              <a:ext cx="0" cy="43180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D164E55-B235-5F0E-8F83-594988E047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2946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28" name="Picture 27" descr="A close up of a plant&#10;&#10;Description automatically generated">
            <a:extLst>
              <a:ext uri="{FF2B5EF4-FFF2-40B4-BE49-F238E27FC236}">
                <a16:creationId xmlns:a16="http://schemas.microsoft.com/office/drawing/2014/main" id="{8E9B721C-808C-0140-7734-A11FAE89A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70"/>
          <a:stretch/>
        </p:blipFill>
        <p:spPr>
          <a:xfrm>
            <a:off x="1795858" y="4361910"/>
            <a:ext cx="1008680" cy="1043070"/>
          </a:xfrm>
          <a:prstGeom prst="rect">
            <a:avLst/>
          </a:prstGeom>
        </p:spPr>
      </p:pic>
      <p:pic>
        <p:nvPicPr>
          <p:cNvPr id="29" name="Picture 28" descr="A close up of a plant&#10;&#10;Description automatically generated">
            <a:extLst>
              <a:ext uri="{FF2B5EF4-FFF2-40B4-BE49-F238E27FC236}">
                <a16:creationId xmlns:a16="http://schemas.microsoft.com/office/drawing/2014/main" id="{7901732B-8539-62E1-8A54-251643E12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70"/>
          <a:stretch/>
        </p:blipFill>
        <p:spPr>
          <a:xfrm>
            <a:off x="2834659" y="4361910"/>
            <a:ext cx="1008680" cy="1043070"/>
          </a:xfrm>
          <a:prstGeom prst="rect">
            <a:avLst/>
          </a:prstGeom>
        </p:spPr>
      </p:pic>
      <p:sp>
        <p:nvSpPr>
          <p:cNvPr id="30" name="Google Shape;271;p20">
            <a:extLst>
              <a:ext uri="{FF2B5EF4-FFF2-40B4-BE49-F238E27FC236}">
                <a16:creationId xmlns:a16="http://schemas.microsoft.com/office/drawing/2014/main" id="{5CF5EBA6-5929-49E5-CD8B-4ECF7242423D}"/>
              </a:ext>
            </a:extLst>
          </p:cNvPr>
          <p:cNvSpPr txBox="1">
            <a:spLocks/>
          </p:cNvSpPr>
          <p:nvPr/>
        </p:nvSpPr>
        <p:spPr bwMode="auto">
          <a:xfrm>
            <a:off x="1792158" y="2293889"/>
            <a:ext cx="2055711" cy="60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109494" tIns="109494" rIns="109494" bIns="109494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indent="0" algn="ctr" defTabSz="850258">
              <a:buNone/>
              <a:defRPr/>
            </a:pPr>
            <a:r>
              <a:rPr lang="en-US" sz="133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It’s just a privilege to watch your mind at work.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7EE0B194-661C-FD87-F4C2-64787487301A}"/>
              </a:ext>
            </a:extLst>
          </p:cNvPr>
          <p:cNvSpPr/>
          <p:nvPr/>
        </p:nvSpPr>
        <p:spPr>
          <a:xfrm>
            <a:off x="4310589" y="2916272"/>
            <a:ext cx="434994" cy="1303843"/>
          </a:xfrm>
          <a:prstGeom prst="rightBrace">
            <a:avLst>
              <a:gd name="adj1" fmla="val 30438"/>
              <a:gd name="adj2" fmla="val 50000"/>
            </a:avLst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000000"/>
              </a:solidFill>
              <a:latin typeface="CMU Sans Serif"/>
              <a:sym typeface="Avenir Next Medium"/>
            </a:endParaRPr>
          </a:p>
        </p:txBody>
      </p:sp>
      <p:sp>
        <p:nvSpPr>
          <p:cNvPr id="32" name="Rectangle: Rounded Corners 11">
            <a:extLst>
              <a:ext uri="{FF2B5EF4-FFF2-40B4-BE49-F238E27FC236}">
                <a16:creationId xmlns:a16="http://schemas.microsoft.com/office/drawing/2014/main" id="{9DDA9CA8-B2F7-E063-7C40-6E0FEF3167A6}"/>
              </a:ext>
            </a:extLst>
          </p:cNvPr>
          <p:cNvSpPr/>
          <p:nvPr/>
        </p:nvSpPr>
        <p:spPr>
          <a:xfrm>
            <a:off x="5030015" y="2916651"/>
            <a:ext cx="2128881" cy="1303843"/>
          </a:xfrm>
          <a:prstGeom prst="roundRect">
            <a:avLst/>
          </a:prstGeom>
          <a:solidFill>
            <a:srgbClr val="F29A44"/>
          </a:solidFill>
          <a:ln w="25400" cap="flat" cmpd="sng" algn="ctr">
            <a:solidFill>
              <a:srgbClr val="F2A900">
                <a:lumMod val="75000"/>
              </a:srgbClr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50176">
              <a:defRPr/>
            </a:pPr>
            <a:r>
              <a:rPr lang="en-US" sz="2340" dirty="0">
                <a:solidFill>
                  <a:srgbClr val="FFFFFF"/>
                </a:solidFill>
                <a:latin typeface="CMU Sans Serif"/>
                <a:sym typeface="Avenir Next Medium"/>
              </a:rPr>
              <a:t>Multimodal representation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BC6FC85-FF6E-2723-707C-66C91F9CFEAD}"/>
              </a:ext>
            </a:extLst>
          </p:cNvPr>
          <p:cNvSpPr txBox="1">
            <a:spLocks/>
          </p:cNvSpPr>
          <p:nvPr/>
        </p:nvSpPr>
        <p:spPr bwMode="auto">
          <a:xfrm>
            <a:off x="553641" y="1266814"/>
            <a:ext cx="10003728" cy="5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144006" indent="0">
              <a:buNone/>
            </a:pPr>
            <a:r>
              <a:rPr lang="en-US" dirty="0"/>
              <a:t>Part 1: Multimodal foundation model representations of text, video, audio</a:t>
            </a:r>
          </a:p>
        </p:txBody>
      </p:sp>
    </p:spTree>
    <p:extLst>
      <p:ext uri="{BB962C8B-B14F-4D97-AF65-F5344CB8AC3E}">
        <p14:creationId xmlns:p14="http://schemas.microsoft.com/office/powerpoint/2010/main" val="112871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E7C0E-3864-5FD3-BC25-E0BFF7F9F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4;p14">
            <a:extLst>
              <a:ext uri="{FF2B5EF4-FFF2-40B4-BE49-F238E27FC236}">
                <a16:creationId xmlns:a16="http://schemas.microsoft.com/office/drawing/2014/main" id="{EB942679-47B3-CB67-6539-8477F679DA05}"/>
              </a:ext>
            </a:extLst>
          </p:cNvPr>
          <p:cNvSpPr txBox="1">
            <a:spLocks/>
          </p:cNvSpPr>
          <p:nvPr/>
        </p:nvSpPr>
        <p:spPr bwMode="auto">
          <a:xfrm>
            <a:off x="392792" y="368671"/>
            <a:ext cx="10734904" cy="721531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115184" tIns="115184" rIns="115184" bIns="115184" rtlCol="0" anchor="t" anchorCtr="0">
            <a:noAutofit/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lang="en-US" altLang="x-none" sz="3600" b="1" kern="1200">
                <a:solidFill>
                  <a:srgbClr val="99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95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6pPr>
            <a:lvl7pPr marL="914389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7pPr>
            <a:lvl8pPr marL="1371583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8pPr>
            <a:lvl9pPr marL="1828777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4200">
                <a:solidFill>
                  <a:schemeClr val="tx2"/>
                </a:solidFill>
                <a:latin typeface="Times New Roman" pitchFamily="-110" charset="0"/>
                <a:ea typeface="Arial" pitchFamily="-110" charset="-128"/>
                <a:cs typeface="Arial" pitchFamily="-110" charset="-128"/>
              </a:defRPr>
            </a:lvl9pPr>
          </a:lstStyle>
          <a:p>
            <a:pPr defTabSz="914400"/>
            <a:r>
              <a:rPr lang="en-US" dirty="0"/>
              <a:t>Large Multimodal Models</a:t>
            </a: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F51682E-F6D4-74AE-834B-A8DCF34C5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1" y="5693676"/>
            <a:ext cx="1667496" cy="81545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B31C58-8A38-7A9B-3230-54469404B9D1}"/>
              </a:ext>
            </a:extLst>
          </p:cNvPr>
          <p:cNvSpPr txBox="1">
            <a:spLocks/>
          </p:cNvSpPr>
          <p:nvPr/>
        </p:nvSpPr>
        <p:spPr>
          <a:xfrm>
            <a:off x="-635692" y="23430"/>
            <a:ext cx="1080000" cy="16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>
              <a:defRPr lang="en-US"/>
            </a:defPPr>
            <a:lvl1pPr marL="0" lvl="0" algn="l" defTabSz="864017" rtl="0" eaLnBrk="1" latinLnBrk="0" hangingPunct="1"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8" lvl="1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lvl="2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lvl="3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lvl="4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lvl="5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lvl="6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lvl="7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lvl="8" algn="l" defTabSz="864017" rtl="0" eaLnBrk="1" latinLnBrk="0" hangingPunct="1"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936771-B012-F34B-A734-5B1DB98308A5}" type="slidenum">
              <a:rPr lang="en-US" smtClean="0"/>
              <a:pPr algn="r"/>
              <a:t>9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566CB8-3933-64AD-81A3-944B4157AA0F}"/>
              </a:ext>
            </a:extLst>
          </p:cNvPr>
          <p:cNvGrpSpPr/>
          <p:nvPr/>
        </p:nvGrpSpPr>
        <p:grpSpPr>
          <a:xfrm>
            <a:off x="2140713" y="3010196"/>
            <a:ext cx="1770071" cy="1142006"/>
            <a:chOff x="4744669" y="4011851"/>
            <a:chExt cx="1921336" cy="1239599"/>
          </a:xfrm>
        </p:grpSpPr>
        <p:sp>
          <p:nvSpPr>
            <p:cNvPr id="3" name="Isosceles Triangle 97">
              <a:extLst>
                <a:ext uri="{FF2B5EF4-FFF2-40B4-BE49-F238E27FC236}">
                  <a16:creationId xmlns:a16="http://schemas.microsoft.com/office/drawing/2014/main" id="{923AEBD5-F261-75E9-883A-4CCCEB3BC454}"/>
                </a:ext>
              </a:extLst>
            </p:cNvPr>
            <p:cNvSpPr/>
            <p:nvPr/>
          </p:nvSpPr>
          <p:spPr>
            <a:xfrm>
              <a:off x="5314844" y="4011851"/>
              <a:ext cx="346229" cy="301432"/>
            </a:xfrm>
            <a:prstGeom prst="triangle">
              <a:avLst/>
            </a:prstGeom>
            <a:gradFill flip="none" rotWithShape="1">
              <a:gsLst>
                <a:gs pos="0">
                  <a:srgbClr val="4E81BD"/>
                </a:gs>
                <a:gs pos="80000">
                  <a:srgbClr val="C0504D"/>
                </a:gs>
              </a:gsLst>
              <a:lin ang="16200000" scaled="0"/>
              <a:tileRect/>
            </a:gradFill>
            <a:ln w="25400" cap="flat" cmpd="sng" algn="ctr">
              <a:solidFill>
                <a:srgbClr val="8C3836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4" name="Isosceles Triangle 100">
              <a:extLst>
                <a:ext uri="{FF2B5EF4-FFF2-40B4-BE49-F238E27FC236}">
                  <a16:creationId xmlns:a16="http://schemas.microsoft.com/office/drawing/2014/main" id="{3CBF1096-3C2B-3E43-BAB6-D340B411A9EF}"/>
                </a:ext>
              </a:extLst>
            </p:cNvPr>
            <p:cNvSpPr/>
            <p:nvPr/>
          </p:nvSpPr>
          <p:spPr>
            <a:xfrm>
              <a:off x="4744669" y="4011851"/>
              <a:ext cx="346229" cy="301432"/>
            </a:xfrm>
            <a:prstGeom prst="triangle">
              <a:avLst/>
            </a:prstGeom>
            <a:gradFill flip="none" rotWithShape="1">
              <a:gsLst>
                <a:gs pos="74000">
                  <a:srgbClr val="4E81BD"/>
                </a:gs>
                <a:gs pos="0">
                  <a:srgbClr val="C0504D"/>
                </a:gs>
              </a:gsLst>
              <a:lin ang="5400000" scaled="1"/>
              <a:tileRect/>
            </a:gradFill>
            <a:ln w="25400" cap="flat" cmpd="sng" algn="ctr">
              <a:solidFill>
                <a:srgbClr val="8C3836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A91054B-5D0D-DD8C-FFC8-FCAC2B8EC75B}"/>
                </a:ext>
              </a:extLst>
            </p:cNvPr>
            <p:cNvCxnSpPr>
              <a:cxnSpLocks/>
            </p:cNvCxnSpPr>
            <p:nvPr/>
          </p:nvCxnSpPr>
          <p:spPr>
            <a:xfrm>
              <a:off x="4928915" y="4417974"/>
              <a:ext cx="1099192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8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A3D1F0-5938-3B7C-5651-00CF0A935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4363" y="4417974"/>
              <a:ext cx="1110108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6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" name="Isosceles Triangle 123">
              <a:extLst>
                <a:ext uri="{FF2B5EF4-FFF2-40B4-BE49-F238E27FC236}">
                  <a16:creationId xmlns:a16="http://schemas.microsoft.com/office/drawing/2014/main" id="{78B3923E-7545-3049-CD00-9A1D5B4ECE93}"/>
                </a:ext>
              </a:extLst>
            </p:cNvPr>
            <p:cNvSpPr/>
            <p:nvPr/>
          </p:nvSpPr>
          <p:spPr>
            <a:xfrm>
              <a:off x="5872244" y="4011851"/>
              <a:ext cx="346229" cy="301432"/>
            </a:xfrm>
            <a:prstGeom prst="triangle">
              <a:avLst/>
            </a:prstGeom>
            <a:gradFill flip="none" rotWithShape="1">
              <a:gsLst>
                <a:gs pos="0">
                  <a:srgbClr val="4E81BD"/>
                </a:gs>
                <a:gs pos="38000">
                  <a:srgbClr val="C0504D"/>
                </a:gs>
              </a:gsLst>
              <a:lin ang="16200000" scaled="0"/>
              <a:tileRect/>
            </a:gradFill>
            <a:ln w="25400" cap="flat" cmpd="sng" algn="ctr">
              <a:solidFill>
                <a:srgbClr val="8C3836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49E3BE5-816F-38AC-38B7-42A70FAC90E7}"/>
                </a:ext>
              </a:extLst>
            </p:cNvPr>
            <p:cNvSpPr/>
            <p:nvPr/>
          </p:nvSpPr>
          <p:spPr>
            <a:xfrm>
              <a:off x="4766060" y="4942589"/>
              <a:ext cx="305558" cy="305558"/>
            </a:xfrm>
            <a:prstGeom prst="ellipse">
              <a:avLst/>
            </a:prstGeom>
            <a:gradFill>
              <a:gsLst>
                <a:gs pos="55000">
                  <a:srgbClr val="4E81BD"/>
                </a:gs>
                <a:gs pos="0">
                  <a:srgbClr val="C0504D"/>
                </a:gs>
              </a:gsLst>
              <a:lin ang="5400000" scaled="0"/>
            </a:gradFill>
            <a:ln w="25400" cap="flat" cmpd="sng" algn="ctr">
              <a:solidFill>
                <a:srgbClr val="385C8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DB4AEBB-77B1-56C9-F3FE-2BA9BB703284}"/>
                </a:ext>
              </a:extLst>
            </p:cNvPr>
            <p:cNvSpPr/>
            <p:nvPr/>
          </p:nvSpPr>
          <p:spPr>
            <a:xfrm>
              <a:off x="5335644" y="4942589"/>
              <a:ext cx="308861" cy="308861"/>
            </a:xfrm>
            <a:prstGeom prst="ellipse">
              <a:avLst/>
            </a:prstGeom>
            <a:gradFill>
              <a:gsLst>
                <a:gs pos="100000">
                  <a:srgbClr val="4E81BD"/>
                </a:gs>
                <a:gs pos="0">
                  <a:srgbClr val="C0504D"/>
                </a:gs>
              </a:gsLst>
              <a:lin ang="5400000" scaled="0"/>
            </a:gradFill>
            <a:ln w="25400" cap="flat" cmpd="sng" algn="ctr">
              <a:solidFill>
                <a:srgbClr val="385C8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B373FC3-DCED-9BD4-D9A8-CEA04962DE77}"/>
                </a:ext>
              </a:extLst>
            </p:cNvPr>
            <p:cNvSpPr/>
            <p:nvPr/>
          </p:nvSpPr>
          <p:spPr>
            <a:xfrm>
              <a:off x="5890927" y="4942589"/>
              <a:ext cx="308861" cy="308861"/>
            </a:xfrm>
            <a:prstGeom prst="ellipse">
              <a:avLst/>
            </a:prstGeom>
            <a:gradFill>
              <a:gsLst>
                <a:gs pos="100000">
                  <a:srgbClr val="4E81BD"/>
                </a:gs>
                <a:gs pos="37000">
                  <a:srgbClr val="C0504D"/>
                </a:gs>
              </a:gsLst>
              <a:lin ang="5400000" scaled="0"/>
            </a:gradFill>
            <a:ln w="25400" cap="flat" cmpd="sng" algn="ctr">
              <a:solidFill>
                <a:srgbClr val="385C8A"/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364A60-8030-74F3-6EAC-CEE5A4674324}"/>
                </a:ext>
              </a:extLst>
            </p:cNvPr>
            <p:cNvCxnSpPr>
              <a:cxnSpLocks/>
            </p:cNvCxnSpPr>
            <p:nvPr/>
          </p:nvCxnSpPr>
          <p:spPr>
            <a:xfrm>
              <a:off x="6032659" y="4417974"/>
              <a:ext cx="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6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8FEFB43-4B4C-DE82-33EF-AC0DF9AB7C22}"/>
                </a:ext>
              </a:extLst>
            </p:cNvPr>
            <p:cNvSpPr/>
            <p:nvPr/>
          </p:nvSpPr>
          <p:spPr>
            <a:xfrm>
              <a:off x="6378421" y="42451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8C0F97C-8926-0BD1-CDD8-9B03D52B5DFE}"/>
                </a:ext>
              </a:extLst>
            </p:cNvPr>
            <p:cNvSpPr/>
            <p:nvPr/>
          </p:nvSpPr>
          <p:spPr>
            <a:xfrm>
              <a:off x="6496955" y="42451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FA55150-3707-5616-29B7-DCD24C63930C}"/>
                </a:ext>
              </a:extLst>
            </p:cNvPr>
            <p:cNvSpPr/>
            <p:nvPr/>
          </p:nvSpPr>
          <p:spPr>
            <a:xfrm>
              <a:off x="6619015" y="42451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D5A000B-1A88-F71F-0439-076B90AA820B}"/>
                </a:ext>
              </a:extLst>
            </p:cNvPr>
            <p:cNvSpPr/>
            <p:nvPr/>
          </p:nvSpPr>
          <p:spPr>
            <a:xfrm>
              <a:off x="6378421" y="51595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0FD4B69-D012-A6ED-9451-297F3810F38D}"/>
                </a:ext>
              </a:extLst>
            </p:cNvPr>
            <p:cNvSpPr/>
            <p:nvPr/>
          </p:nvSpPr>
          <p:spPr>
            <a:xfrm>
              <a:off x="6496955" y="51595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FA83C22-2A74-2D47-FE97-1D0DB0BBAB9B}"/>
                </a:ext>
              </a:extLst>
            </p:cNvPr>
            <p:cNvSpPr/>
            <p:nvPr/>
          </p:nvSpPr>
          <p:spPr>
            <a:xfrm>
              <a:off x="6619015" y="5159526"/>
              <a:ext cx="46990" cy="4699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561626">
                <a:defRPr/>
              </a:pPr>
              <a:endParaRPr lang="en-US" sz="2211">
                <a:solidFill>
                  <a:srgbClr val="FFFFFF"/>
                </a:solidFill>
                <a:latin typeface="CMU Sans Serif"/>
                <a:sym typeface="Avenir Next Medium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E9803D3-98BA-AD2E-33DD-19312F1FFB27}"/>
                </a:ext>
              </a:extLst>
            </p:cNvPr>
            <p:cNvCxnSpPr>
              <a:cxnSpLocks/>
            </p:cNvCxnSpPr>
            <p:nvPr/>
          </p:nvCxnSpPr>
          <p:spPr>
            <a:xfrm>
              <a:off x="4932946" y="4417974"/>
              <a:ext cx="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DC25D6F-E5DF-46CC-B805-CAD640205408}"/>
                </a:ext>
              </a:extLst>
            </p:cNvPr>
            <p:cNvCxnSpPr/>
            <p:nvPr/>
          </p:nvCxnSpPr>
          <p:spPr>
            <a:xfrm>
              <a:off x="5482021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50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AF6732B-9DC2-4BDB-AC22-9AC1817FE1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2021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EFA71BE-A765-7213-7CE2-496733B06A3E}"/>
                </a:ext>
              </a:extLst>
            </p:cNvPr>
            <p:cNvCxnSpPr/>
            <p:nvPr/>
          </p:nvCxnSpPr>
          <p:spPr>
            <a:xfrm>
              <a:off x="4932946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FFFFFF">
                  <a:lumMod val="50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C121FC0-D6AE-3BFA-27AC-7A2D04AAC14D}"/>
                </a:ext>
              </a:extLst>
            </p:cNvPr>
            <p:cNvCxnSpPr>
              <a:cxnSpLocks/>
            </p:cNvCxnSpPr>
            <p:nvPr/>
          </p:nvCxnSpPr>
          <p:spPr>
            <a:xfrm>
              <a:off x="5485396" y="4417974"/>
              <a:ext cx="0" cy="43180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194DCAC-D6CD-1490-605C-F44FC5180B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2946" y="4417974"/>
              <a:ext cx="552450" cy="431800"/>
            </a:xfrm>
            <a:prstGeom prst="line">
              <a:avLst/>
            </a:prstGeom>
            <a:noFill/>
            <a:ln w="25400" cap="flat" cmpd="sng" algn="ctr">
              <a:solidFill>
                <a:srgbClr val="000000">
                  <a:lumMod val="75000"/>
                  <a:lumOff val="25000"/>
                </a:srgbClr>
              </a:solidFill>
              <a:prstDash val="solid"/>
              <a:headEnd type="oval" w="med" len="med"/>
              <a:tailEnd type="oval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27" name="Picture 26" descr="A close up of a plant&#10;&#10;Description automatically generated">
            <a:extLst>
              <a:ext uri="{FF2B5EF4-FFF2-40B4-BE49-F238E27FC236}">
                <a16:creationId xmlns:a16="http://schemas.microsoft.com/office/drawing/2014/main" id="{8390E8FF-51D2-45AB-F00B-CC0EFE8D68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70"/>
          <a:stretch/>
        </p:blipFill>
        <p:spPr>
          <a:xfrm>
            <a:off x="1795858" y="4361910"/>
            <a:ext cx="1008680" cy="1043070"/>
          </a:xfrm>
          <a:prstGeom prst="rect">
            <a:avLst/>
          </a:prstGeom>
        </p:spPr>
      </p:pic>
      <p:pic>
        <p:nvPicPr>
          <p:cNvPr id="28" name="Picture 27" descr="A close up of a plant&#10;&#10;Description automatically generated">
            <a:extLst>
              <a:ext uri="{FF2B5EF4-FFF2-40B4-BE49-F238E27FC236}">
                <a16:creationId xmlns:a16="http://schemas.microsoft.com/office/drawing/2014/main" id="{1CFAA7F8-31C9-DF20-CCA8-D08D63F57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70"/>
          <a:stretch/>
        </p:blipFill>
        <p:spPr>
          <a:xfrm>
            <a:off x="2834659" y="4361910"/>
            <a:ext cx="1008680" cy="1043070"/>
          </a:xfrm>
          <a:prstGeom prst="rect">
            <a:avLst/>
          </a:prstGeom>
        </p:spPr>
      </p:pic>
      <p:sp>
        <p:nvSpPr>
          <p:cNvPr id="29" name="Google Shape;271;p20">
            <a:extLst>
              <a:ext uri="{FF2B5EF4-FFF2-40B4-BE49-F238E27FC236}">
                <a16:creationId xmlns:a16="http://schemas.microsoft.com/office/drawing/2014/main" id="{3B8605AD-61A1-5751-CA3A-FB3CE03C7C9F}"/>
              </a:ext>
            </a:extLst>
          </p:cNvPr>
          <p:cNvSpPr txBox="1">
            <a:spLocks/>
          </p:cNvSpPr>
          <p:nvPr/>
        </p:nvSpPr>
        <p:spPr bwMode="auto">
          <a:xfrm>
            <a:off x="1792158" y="2293889"/>
            <a:ext cx="2055711" cy="60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109494" tIns="109494" rIns="109494" bIns="109494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0" indent="0" algn="ctr" defTabSz="850258">
              <a:buNone/>
              <a:defRPr/>
            </a:pPr>
            <a:r>
              <a:rPr lang="en-US" sz="133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venir Next Medium"/>
              </a:rPr>
              <a:t>It’s just a privilege to watch your mind at work.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CBC89037-004A-F7C4-5B00-90B57CD32B1D}"/>
              </a:ext>
            </a:extLst>
          </p:cNvPr>
          <p:cNvSpPr/>
          <p:nvPr/>
        </p:nvSpPr>
        <p:spPr>
          <a:xfrm>
            <a:off x="4310589" y="2916272"/>
            <a:ext cx="434994" cy="1303843"/>
          </a:xfrm>
          <a:prstGeom prst="rightBrace">
            <a:avLst>
              <a:gd name="adj1" fmla="val 30438"/>
              <a:gd name="adj2" fmla="val 50000"/>
            </a:avLst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000000"/>
              </a:solidFill>
              <a:latin typeface="CMU Sans Serif"/>
              <a:sym typeface="Avenir Next Medium"/>
            </a:endParaRPr>
          </a:p>
        </p:txBody>
      </p:sp>
      <p:sp>
        <p:nvSpPr>
          <p:cNvPr id="31" name="Rectangle: Rounded Corners 11">
            <a:extLst>
              <a:ext uri="{FF2B5EF4-FFF2-40B4-BE49-F238E27FC236}">
                <a16:creationId xmlns:a16="http://schemas.microsoft.com/office/drawing/2014/main" id="{C7135A69-1664-E9CA-F044-1810D9907AD7}"/>
              </a:ext>
            </a:extLst>
          </p:cNvPr>
          <p:cNvSpPr/>
          <p:nvPr/>
        </p:nvSpPr>
        <p:spPr>
          <a:xfrm>
            <a:off x="5030015" y="2916651"/>
            <a:ext cx="2128881" cy="1303843"/>
          </a:xfrm>
          <a:prstGeom prst="roundRect">
            <a:avLst/>
          </a:prstGeom>
          <a:solidFill>
            <a:srgbClr val="F29A44"/>
          </a:solidFill>
          <a:ln w="25400" cap="flat" cmpd="sng" algn="ctr">
            <a:solidFill>
              <a:srgbClr val="F2A900">
                <a:lumMod val="75000"/>
              </a:srgbClr>
            </a:solidFill>
            <a:prstDash val="soli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850176">
              <a:defRPr/>
            </a:pPr>
            <a:r>
              <a:rPr lang="en-US" sz="2340" dirty="0">
                <a:solidFill>
                  <a:srgbClr val="FFFFFF"/>
                </a:solidFill>
                <a:latin typeface="CMU Sans Serif"/>
                <a:sym typeface="Avenir Next Medium"/>
              </a:rPr>
              <a:t>Multimodal representation</a:t>
            </a:r>
          </a:p>
        </p:txBody>
      </p:sp>
      <p:sp>
        <p:nvSpPr>
          <p:cNvPr id="32" name="Isosceles Triangle 6">
            <a:extLst>
              <a:ext uri="{FF2B5EF4-FFF2-40B4-BE49-F238E27FC236}">
                <a16:creationId xmlns:a16="http://schemas.microsoft.com/office/drawing/2014/main" id="{965CC05B-BC3D-039A-65A5-40B575DB23EA}"/>
              </a:ext>
            </a:extLst>
          </p:cNvPr>
          <p:cNvSpPr/>
          <p:nvPr/>
        </p:nvSpPr>
        <p:spPr>
          <a:xfrm>
            <a:off x="8700475" y="3451017"/>
            <a:ext cx="318970" cy="277700"/>
          </a:xfrm>
          <a:prstGeom prst="triangle">
            <a:avLst/>
          </a:prstGeom>
          <a:solidFill>
            <a:srgbClr val="D55857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FFFFFF"/>
              </a:solidFill>
              <a:latin typeface="CMU Sans Serif"/>
              <a:sym typeface="Avenir Next Medium"/>
            </a:endParaRPr>
          </a:p>
        </p:txBody>
      </p:sp>
      <p:sp>
        <p:nvSpPr>
          <p:cNvPr id="33" name="Isosceles Triangle 7">
            <a:extLst>
              <a:ext uri="{FF2B5EF4-FFF2-40B4-BE49-F238E27FC236}">
                <a16:creationId xmlns:a16="http://schemas.microsoft.com/office/drawing/2014/main" id="{F7FD8A67-A374-3772-C553-BDAAC72CA7DC}"/>
              </a:ext>
            </a:extLst>
          </p:cNvPr>
          <p:cNvSpPr/>
          <p:nvPr/>
        </p:nvSpPr>
        <p:spPr>
          <a:xfrm>
            <a:off x="9227994" y="3451017"/>
            <a:ext cx="318970" cy="277700"/>
          </a:xfrm>
          <a:prstGeom prst="triangle">
            <a:avLst/>
          </a:prstGeom>
          <a:solidFill>
            <a:srgbClr val="D55857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FFFFFF"/>
              </a:solidFill>
              <a:latin typeface="CMU Sans Serif"/>
              <a:sym typeface="Avenir Next Medium"/>
            </a:endParaRPr>
          </a:p>
        </p:txBody>
      </p:sp>
      <p:sp>
        <p:nvSpPr>
          <p:cNvPr id="34" name="Isosceles Triangle 8">
            <a:extLst>
              <a:ext uri="{FF2B5EF4-FFF2-40B4-BE49-F238E27FC236}">
                <a16:creationId xmlns:a16="http://schemas.microsoft.com/office/drawing/2014/main" id="{3BD200BC-72C7-73D1-2B91-F8F27CD8C205}"/>
              </a:ext>
            </a:extLst>
          </p:cNvPr>
          <p:cNvSpPr/>
          <p:nvPr/>
        </p:nvSpPr>
        <p:spPr>
          <a:xfrm>
            <a:off x="9755514" y="3451017"/>
            <a:ext cx="318970" cy="277700"/>
          </a:xfrm>
          <a:prstGeom prst="triangle">
            <a:avLst/>
          </a:prstGeom>
          <a:solidFill>
            <a:srgbClr val="D55857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850176">
              <a:defRPr/>
            </a:pPr>
            <a:endParaRPr lang="en-US" sz="1567">
              <a:solidFill>
                <a:srgbClr val="FFFFFF"/>
              </a:solidFill>
              <a:latin typeface="CMU Sans Serif"/>
              <a:sym typeface="Avenir Next Medium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6F3C72C-AE45-269A-EC1F-69C5D4944FE6}"/>
              </a:ext>
            </a:extLst>
          </p:cNvPr>
          <p:cNvCxnSpPr>
            <a:cxnSpLocks/>
          </p:cNvCxnSpPr>
          <p:nvPr/>
        </p:nvCxnSpPr>
        <p:spPr>
          <a:xfrm>
            <a:off x="7548643" y="3572592"/>
            <a:ext cx="681268" cy="0"/>
          </a:xfrm>
          <a:prstGeom prst="straightConnector1">
            <a:avLst/>
          </a:prstGeom>
          <a:noFill/>
          <a:ln w="63500" cap="flat" cmpd="sng" algn="ctr">
            <a:solidFill>
              <a:srgbClr val="292929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B93D9E4-71C8-EC95-23B3-4B96F9544FF1}"/>
              </a:ext>
            </a:extLst>
          </p:cNvPr>
          <p:cNvSpPr txBox="1"/>
          <p:nvPr/>
        </p:nvSpPr>
        <p:spPr>
          <a:xfrm>
            <a:off x="7792241" y="2683487"/>
            <a:ext cx="3193142" cy="618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79626">
              <a:defRPr/>
            </a:pPr>
            <a:r>
              <a:rPr lang="en-US" sz="171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This person is being sarcastic.</a:t>
            </a:r>
          </a:p>
          <a:p>
            <a:pPr algn="ctr" defTabSz="579626">
              <a:defRPr/>
            </a:pPr>
            <a:r>
              <a:rPr lang="en-US" sz="171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venir Next Medium"/>
              </a:rPr>
              <a:t>They seem to be close friends.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D5269FE-D20B-1EF1-5663-19BEE504758C}"/>
              </a:ext>
            </a:extLst>
          </p:cNvPr>
          <p:cNvSpPr txBox="1">
            <a:spLocks/>
          </p:cNvSpPr>
          <p:nvPr/>
        </p:nvSpPr>
        <p:spPr bwMode="auto">
          <a:xfrm>
            <a:off x="553641" y="1266814"/>
            <a:ext cx="10003728" cy="5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576026" lvl="0" indent="-432020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Font typeface="Wingdings 3" panose="05040102010807070707" pitchFamily="18" charset="2"/>
              <a:buChar char="●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1152053" lvl="1" indent="-400018" algn="l" rtl="0" eaLnBrk="1" fontAlgn="base" hangingPunct="1">
              <a:spcBef>
                <a:spcPts val="2016"/>
              </a:spcBef>
              <a:spcAft>
                <a:spcPts val="0"/>
              </a:spcAft>
              <a:buClr>
                <a:srgbClr val="BB0027"/>
              </a:buClr>
              <a:buSzPts val="1400"/>
              <a:buFont typeface="Wingdings 3" panose="05040102010807070707" pitchFamily="18" charset="2"/>
              <a:buChar char="○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728079" lvl="2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■"/>
              <a:defRPr sz="18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2304105" lvl="3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880131" lvl="4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Font typeface="Arial" charset="-120"/>
              <a:buChar char="○"/>
              <a:defRPr sz="1400" i="1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3456158" lvl="5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4032184" lvl="6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●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4608210" lvl="7" indent="-400018" algn="l" rtl="0" eaLnBrk="1" fontAlgn="base" hangingPunct="1">
              <a:spcBef>
                <a:spcPts val="2016"/>
              </a:spcBef>
              <a:spcAft>
                <a:spcPts val="0"/>
              </a:spcAft>
              <a:buSzPts val="1400"/>
              <a:buChar char="○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5184237" lvl="8" indent="-400018" algn="l" rtl="0" eaLnBrk="1" fontAlgn="base" hangingPunct="1">
              <a:spcBef>
                <a:spcPts val="2016"/>
              </a:spcBef>
              <a:spcAft>
                <a:spcPts val="2016"/>
              </a:spcAft>
              <a:buSzPts val="1400"/>
              <a:buChar char="■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pPr marL="144006" indent="0">
              <a:buNone/>
            </a:pPr>
            <a:r>
              <a:rPr lang="en-US" dirty="0"/>
              <a:t>Part 2: Adapting large language models for multimodal text generation</a:t>
            </a:r>
          </a:p>
        </p:txBody>
      </p:sp>
    </p:spTree>
    <p:extLst>
      <p:ext uri="{BB962C8B-B14F-4D97-AF65-F5344CB8AC3E}">
        <p14:creationId xmlns:p14="http://schemas.microsoft.com/office/powerpoint/2010/main" val="1690236009"/>
      </p:ext>
    </p:extLst>
  </p:cSld>
  <p:clrMapOvr>
    <a:masterClrMapping/>
  </p:clrMapOvr>
</p:sld>
</file>

<file path=ppt/theme/theme1.xml><?xml version="1.0" encoding="utf-8"?>
<a:theme xmlns:a="http://schemas.openxmlformats.org/drawingml/2006/main" name="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CMU">
      <a:majorFont>
        <a:latin typeface="Calibri Light"/>
        <a:ea typeface=""/>
        <a:cs typeface=""/>
      </a:majorFont>
      <a:minorFont>
        <a:latin typeface="CMU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Arial" pitchFamily="-110" charset="-128"/>
            <a:cs typeface="Arial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Arial" pitchFamily="-110" charset="-128"/>
            <a:cs typeface="Arial" pitchFamily="-110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dirty="0" smtClean="0"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MU_PPT_Template" id="{DB2D8003-C580-7940-9974-E3F0DE4BFAC9}" vid="{B3C37CB1-306B-BF44-AB84-35F53A677EF9}"/>
    </a:ext>
  </a:extLst>
</a:theme>
</file>

<file path=ppt/theme/theme10.xml><?xml version="1.0" encoding="utf-8"?>
<a:theme xmlns:a="http://schemas.openxmlformats.org/drawingml/2006/main" name="12_White_ICT">
  <a:themeElements>
    <a:clrScheme name="ICT - Office 2007 - 2010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CT Template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TI-Template-Standard" id="{11553B86-3B72-4B0A-A65A-DE1C2A45A50F}" vid="{4246700A-1F63-4778-8440-CADA83AAF448}"/>
    </a:ext>
  </a:extLst>
</a:theme>
</file>

<file path=ppt/theme/theme11.xml><?xml version="1.0" encoding="utf-8"?>
<a:theme xmlns:a="http://schemas.openxmlformats.org/drawingml/2006/main" name="13_White_ICT">
  <a:themeElements>
    <a:clrScheme name="ICT - Office 2007 - 2010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CT Template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TI-Template-Standard" id="{11553B86-3B72-4B0A-A65A-DE1C2A45A50F}" vid="{4246700A-1F63-4778-8440-CADA83AAF448}"/>
    </a:ext>
  </a:extLst>
</a:theme>
</file>

<file path=ppt/theme/theme12.xml><?xml version="1.0" encoding="utf-8"?>
<a:theme xmlns:a="http://schemas.openxmlformats.org/drawingml/2006/main" name="14_White_ICT">
  <a:themeElements>
    <a:clrScheme name="ICT - Office 2007 - 2010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CT Template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TI-Template-Standard" id="{11553B86-3B72-4B0A-A65A-DE1C2A45A50F}" vid="{4246700A-1F63-4778-8440-CADA83AAF448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White_ICT">
  <a:themeElements>
    <a:clrScheme name="ICT - Office 2007 - 2010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CT Template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TI-Template-Standard" id="{11553B86-3B72-4B0A-A65A-DE1C2A45A50F}" vid="{4246700A-1F63-4778-8440-CADA83AAF448}"/>
    </a:ext>
  </a:extLst>
</a:theme>
</file>

<file path=ppt/theme/theme3.xml><?xml version="1.0" encoding="utf-8"?>
<a:theme xmlns:a="http://schemas.openxmlformats.org/drawingml/2006/main" name="5_White_ICT">
  <a:themeElements>
    <a:clrScheme name="ICT - Office 2007 - 2010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CT Template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TI-Template-Standard" id="{11553B86-3B72-4B0A-A65A-DE1C2A45A50F}" vid="{4246700A-1F63-4778-8440-CADA83AAF448}"/>
    </a:ext>
  </a:extLst>
</a:theme>
</file>

<file path=ppt/theme/theme4.xml><?xml version="1.0" encoding="utf-8"?>
<a:theme xmlns:a="http://schemas.openxmlformats.org/drawingml/2006/main" name="6_White_ICT">
  <a:themeElements>
    <a:clrScheme name="ICT - Office 2007 - 2010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CT Template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TI-Template-Standard" id="{11553B86-3B72-4B0A-A65A-DE1C2A45A50F}" vid="{4246700A-1F63-4778-8440-CADA83AAF448}"/>
    </a:ext>
  </a:extLst>
</a:theme>
</file>

<file path=ppt/theme/theme5.xml><?xml version="1.0" encoding="utf-8"?>
<a:theme xmlns:a="http://schemas.openxmlformats.org/drawingml/2006/main" name="8_White_ICT">
  <a:themeElements>
    <a:clrScheme name="ICT - Office 2007 - 2010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CT Template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9_White_ICT">
  <a:themeElements>
    <a:clrScheme name="ICT - Office 2007 - 2010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CT Template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TI-Template-Standard" id="{11553B86-3B72-4B0A-A65A-DE1C2A45A50F}" vid="{4246700A-1F63-4778-8440-CADA83AAF448}"/>
    </a:ext>
  </a:extLst>
</a:theme>
</file>

<file path=ppt/theme/theme7.xml><?xml version="1.0" encoding="utf-8"?>
<a:theme xmlns:a="http://schemas.openxmlformats.org/drawingml/2006/main" name="10_White_ICT">
  <a:themeElements>
    <a:clrScheme name="ICT - Office 2007 - 2010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CT Template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TI-Template-Standard" id="{11553B86-3B72-4B0A-A65A-DE1C2A45A50F}" vid="{4246700A-1F63-4778-8440-CADA83AAF448}"/>
    </a:ext>
  </a:extLst>
</a:theme>
</file>

<file path=ppt/theme/theme8.xml><?xml version="1.0" encoding="utf-8"?>
<a:theme xmlns:a="http://schemas.openxmlformats.org/drawingml/2006/main" name="11_White_ICT">
  <a:themeElements>
    <a:clrScheme name="ICT - Office 2007 - 2010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CT Template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TI-Template-Standard" id="{11553B86-3B72-4B0A-A65A-DE1C2A45A50F}" vid="{4246700A-1F63-4778-8440-CADA83AAF448}"/>
    </a:ext>
  </a:extLst>
</a:theme>
</file>

<file path=ppt/theme/theme9.xml><?xml version="1.0" encoding="utf-8"?>
<a:theme xmlns:a="http://schemas.openxmlformats.org/drawingml/2006/main" name="1_Grey_Blank">
  <a:themeElements>
    <a:clrScheme name="ICT - Office 2007 - 2010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CT Template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TI-Template-Standard" id="{11553B86-3B72-4B0A-A65A-DE1C2A45A50F}" vid="{928F9A54-19CA-4131-B3F9-DD473119A9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185955</TotalTime>
  <Words>944</Words>
  <Application>Microsoft Macintosh PowerPoint</Application>
  <PresentationFormat>Custom</PresentationFormat>
  <Paragraphs>258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CMU Sans Serif</vt:lpstr>
      <vt:lpstr>ＭＳ Ｐゴシック</vt:lpstr>
      <vt:lpstr>Noto Sans Symbols</vt:lpstr>
      <vt:lpstr>Arial</vt:lpstr>
      <vt:lpstr>Calibri</vt:lpstr>
      <vt:lpstr>Calibri Light</vt:lpstr>
      <vt:lpstr>Cambria Math</vt:lpstr>
      <vt:lpstr>Helvetica</vt:lpstr>
      <vt:lpstr>Helvetica Neue</vt:lpstr>
      <vt:lpstr>Helvetica Neue Medium</vt:lpstr>
      <vt:lpstr>Monaco</vt:lpstr>
      <vt:lpstr>Times New Roman</vt:lpstr>
      <vt:lpstr>Wingdings</vt:lpstr>
      <vt:lpstr>Wingdings 3</vt:lpstr>
      <vt:lpstr>CMU PPT Theme</vt:lpstr>
      <vt:lpstr>7_White_ICT</vt:lpstr>
      <vt:lpstr>5_White_ICT</vt:lpstr>
      <vt:lpstr>6_White_ICT</vt:lpstr>
      <vt:lpstr>8_White_ICT</vt:lpstr>
      <vt:lpstr>9_White_ICT</vt:lpstr>
      <vt:lpstr>10_White_ICT</vt:lpstr>
      <vt:lpstr>11_White_ICT</vt:lpstr>
      <vt:lpstr>1_Grey_Blank</vt:lpstr>
      <vt:lpstr>12_White_ICT</vt:lpstr>
      <vt:lpstr>13_White_ICT</vt:lpstr>
      <vt:lpstr>14_White_ICT</vt:lpstr>
      <vt:lpstr>Multimodal 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CLIP (Contrastive Language–Image Pre-training)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Manzil Zaheer</dc:creator>
  <cp:lastModifiedBy>Paul Liang</cp:lastModifiedBy>
  <cp:revision>4006</cp:revision>
  <cp:lastPrinted>2018-01-12T19:23:35Z</cp:lastPrinted>
  <dcterms:created xsi:type="dcterms:W3CDTF">2017-11-29T15:57:19Z</dcterms:created>
  <dcterms:modified xsi:type="dcterms:W3CDTF">2025-05-08T22:18:03Z</dcterms:modified>
</cp:coreProperties>
</file>